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4,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4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3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Le </a:t>
            </a:r>
            <a:r>
              <a:rPr lang="en-US" sz="5400" dirty="0" err="1" smtClean="0"/>
              <a:t>espressioni</a:t>
            </a:r>
            <a:r>
              <a:rPr lang="en-US" sz="5400" dirty="0" smtClean="0"/>
              <a:t> con fare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3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la </a:t>
            </a:r>
            <a:r>
              <a:rPr lang="en-US" dirty="0" err="1" smtClean="0"/>
              <a:t>spesa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50100"/>
              </p:ext>
            </p:extLst>
          </p:nvPr>
        </p:nvGraphicFramePr>
        <p:xfrm>
          <a:off x="3443599" y="1749551"/>
          <a:ext cx="4238458" cy="494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5486400" imgH="6400800" progId="Word.Document.12">
                  <p:embed/>
                </p:oleObj>
              </mc:Choice>
              <mc:Fallback>
                <p:oleObj name="Document" r:id="rId4" imgW="5486400" imgH="640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3599" y="1749551"/>
                        <a:ext cx="4238458" cy="4944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7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le </a:t>
            </a:r>
            <a:r>
              <a:rPr lang="en-US" dirty="0" err="1" smtClean="0"/>
              <a:t>spese</a:t>
            </a:r>
            <a:r>
              <a:rPr lang="en-US" dirty="0" smtClean="0"/>
              <a:t>     </a:t>
            </a:r>
            <a:r>
              <a:rPr lang="en-US" i="1" dirty="0" smtClean="0"/>
              <a:t>or</a:t>
            </a:r>
            <a:br>
              <a:rPr lang="en-US" i="1" dirty="0" smtClean="0"/>
            </a:b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/>
              <a:t>fare lo shopping</a:t>
            </a:r>
            <a:endParaRPr lang="en-US" i="1" dirty="0"/>
          </a:p>
        </p:txBody>
      </p:sp>
      <p:pic>
        <p:nvPicPr>
          <p:cNvPr id="6" name="Picture 5" descr="woman-on-shopping-sun-without-clipart-83312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86" y="1638765"/>
            <a:ext cx="5299269" cy="50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un </a:t>
            </a:r>
            <a:r>
              <a:rPr lang="en-US" dirty="0" err="1" smtClean="0"/>
              <a:t>viaggio</a:t>
            </a:r>
            <a:endParaRPr lang="en-US" dirty="0"/>
          </a:p>
        </p:txBody>
      </p:sp>
      <p:pic>
        <p:nvPicPr>
          <p:cNvPr id="4" name="Picture 3" descr="people-man-going-beach-trip-car-kids-cart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99" y="1681117"/>
            <a:ext cx="6783440" cy="50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I </a:t>
            </a:r>
            <a:r>
              <a:rPr lang="en-US" dirty="0" err="1" smtClean="0"/>
              <a:t>compiti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5" y="1934294"/>
            <a:ext cx="5325913" cy="44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attenzione</a:t>
            </a:r>
            <a:endParaRPr lang="en-US" dirty="0"/>
          </a:p>
        </p:txBody>
      </p:sp>
      <p:pic>
        <p:nvPicPr>
          <p:cNvPr id="8" name="Picture 7" descr="stock-vector-cartoon-girl-not-paying-attention-about-to-fall-into-an-open-man-hole-1208235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9" y="1649757"/>
            <a:ext cx="3511797" cy="48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bagno</a:t>
            </a: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0" y="1868043"/>
            <a:ext cx="4249000" cy="42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la </a:t>
            </a:r>
            <a:r>
              <a:rPr lang="en-US" dirty="0" err="1" smtClean="0"/>
              <a:t>doccia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98602"/>
              </p:ext>
            </p:extLst>
          </p:nvPr>
        </p:nvGraphicFramePr>
        <p:xfrm>
          <a:off x="2844446" y="1844659"/>
          <a:ext cx="3865596" cy="44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918200" imgH="6743700" progId="Word.Document.12">
                  <p:embed/>
                </p:oleObj>
              </mc:Choice>
              <mc:Fallback>
                <p:oleObj name="Document" r:id="rId4" imgW="5918200" imgH="674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446" y="1844659"/>
                        <a:ext cx="3865596" cy="440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1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colazione</a:t>
            </a:r>
            <a:endParaRPr lang="en-US" dirty="0"/>
          </a:p>
        </p:txBody>
      </p:sp>
      <p:pic>
        <p:nvPicPr>
          <p:cNvPr id="4" name="Picture 3" descr="7FF_e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1" y="1772194"/>
            <a:ext cx="4726296" cy="47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754527" cy="1371600"/>
          </a:xfrm>
        </p:spPr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passeggiata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3399"/>
              </p:ext>
            </p:extLst>
          </p:nvPr>
        </p:nvGraphicFramePr>
        <p:xfrm>
          <a:off x="2710437" y="1782786"/>
          <a:ext cx="3795795" cy="493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5803900" imgH="7543800" progId="Word.Document.12">
                  <p:embed/>
                </p:oleObj>
              </mc:Choice>
              <mc:Fallback>
                <p:oleObj name="Document" r:id="rId4" imgW="5803900" imgH="754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0437" y="1782786"/>
                        <a:ext cx="3795795" cy="493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7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domanda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07" y="1944310"/>
            <a:ext cx="6061880" cy="41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8503"/>
              </p:ext>
            </p:extLst>
          </p:nvPr>
        </p:nvGraphicFramePr>
        <p:xfrm>
          <a:off x="3751908" y="1710598"/>
          <a:ext cx="3862562" cy="514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5575300" imgH="7429500" progId="Word.Document.12">
                  <p:embed/>
                </p:oleObj>
              </mc:Choice>
              <mc:Fallback>
                <p:oleObj name="Document" r:id="rId4" imgW="5575300" imgH="742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1908" y="1710598"/>
                        <a:ext cx="3862562" cy="5147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1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gita</a:t>
            </a:r>
            <a:endParaRPr lang="en-US" dirty="0"/>
          </a:p>
        </p:txBody>
      </p:sp>
      <p:pic>
        <p:nvPicPr>
          <p:cNvPr id="4" name="Picture 3" descr="4c9E848d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86" y="1524318"/>
            <a:ext cx="4701759" cy="48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25</TotalTime>
  <Words>39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Essential</vt:lpstr>
      <vt:lpstr>Document</vt:lpstr>
      <vt:lpstr>Le espressioni con fare</vt:lpstr>
      <vt:lpstr>Fare attenzione</vt:lpstr>
      <vt:lpstr>Fare il bagno</vt:lpstr>
      <vt:lpstr>Fare la doccia</vt:lpstr>
      <vt:lpstr>Fare colazione</vt:lpstr>
      <vt:lpstr>Fare una passeggiata</vt:lpstr>
      <vt:lpstr>Fare una domanda</vt:lpstr>
      <vt:lpstr>Fare una foto</vt:lpstr>
      <vt:lpstr>Fare una gita</vt:lpstr>
      <vt:lpstr>Fare la spesa</vt:lpstr>
      <vt:lpstr>Fare le spese     or     fare lo shopping</vt:lpstr>
      <vt:lpstr>Fare un viaggio</vt:lpstr>
      <vt:lpstr>Fare I compiti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espressioni con fare</dc:title>
  <dc:creator>Maryann Russo</dc:creator>
  <cp:lastModifiedBy>Admin</cp:lastModifiedBy>
  <cp:revision>5</cp:revision>
  <dcterms:created xsi:type="dcterms:W3CDTF">2015-03-04T00:14:13Z</dcterms:created>
  <dcterms:modified xsi:type="dcterms:W3CDTF">2015-03-04T13:26:57Z</dcterms:modified>
</cp:coreProperties>
</file>