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8544-09EA-4016-9B7E-7DB929039FE4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F33FE-F868-4620-84A1-A7896FF8A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449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8544-09EA-4016-9B7E-7DB929039FE4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F33FE-F868-4620-84A1-A7896FF8A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40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8544-09EA-4016-9B7E-7DB929039FE4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F33FE-F868-4620-84A1-A7896FF8A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912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8544-09EA-4016-9B7E-7DB929039FE4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F33FE-F868-4620-84A1-A7896FF8A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9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8544-09EA-4016-9B7E-7DB929039FE4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F33FE-F868-4620-84A1-A7896FF8A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242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8544-09EA-4016-9B7E-7DB929039FE4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F33FE-F868-4620-84A1-A7896FF8A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836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8544-09EA-4016-9B7E-7DB929039FE4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F33FE-F868-4620-84A1-A7896FF8A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244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8544-09EA-4016-9B7E-7DB929039FE4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F33FE-F868-4620-84A1-A7896FF8A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859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8544-09EA-4016-9B7E-7DB929039FE4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F33FE-F868-4620-84A1-A7896FF8A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0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8544-09EA-4016-9B7E-7DB929039FE4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F33FE-F868-4620-84A1-A7896FF8A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68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8544-09EA-4016-9B7E-7DB929039FE4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F33FE-F868-4620-84A1-A7896FF8A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99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18544-09EA-4016-9B7E-7DB929039FE4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F33FE-F868-4620-84A1-A7896FF8A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726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CAREER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NAMES OF PRESENTORS</a:t>
            </a:r>
          </a:p>
          <a:p>
            <a:r>
              <a:rPr lang="en-US" dirty="0" smtClean="0"/>
              <a:t>PERIOD</a:t>
            </a:r>
          </a:p>
          <a:p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678174" y="448574"/>
            <a:ext cx="32435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FORMAT THIS PRESENTATION TO SUITE YOUR STYLE</a:t>
            </a:r>
          </a:p>
          <a:p>
            <a:r>
              <a:rPr lang="en-US" dirty="0" smtClean="0"/>
              <a:t>INCLUDE PICTURES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17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CAREER RESPONSIBILITIES?</a:t>
            </a:r>
          </a:p>
          <a:p>
            <a:r>
              <a:rPr lang="en-US" dirty="0" smtClean="0"/>
              <a:t>PROFESSIONAL OR SKILL BASED?</a:t>
            </a:r>
          </a:p>
          <a:p>
            <a:r>
              <a:rPr lang="en-US" dirty="0" smtClean="0"/>
              <a:t>DEGREES OR CERTIFICATIONS NEEDED?</a:t>
            </a:r>
          </a:p>
          <a:p>
            <a:r>
              <a:rPr lang="en-US" dirty="0" smtClean="0"/>
              <a:t>(REMEMBER TO KEEP IT SIMPLE)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58059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CAD IN YOUR CAREER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IS CAD USED?</a:t>
            </a:r>
          </a:p>
          <a:p>
            <a:r>
              <a:rPr lang="en-US" dirty="0" smtClean="0"/>
              <a:t>WHAT ARE SOME EXAMPLES?</a:t>
            </a:r>
          </a:p>
          <a:p>
            <a:r>
              <a:rPr lang="en-US" dirty="0" smtClean="0"/>
              <a:t>CHOOSE TWO CAD SOFTWARE TO PRESENT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227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OF CAD SOFTWARE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WHAT DOES IT DO?</a:t>
            </a:r>
          </a:p>
          <a:p>
            <a:r>
              <a:rPr lang="en-US" dirty="0" smtClean="0"/>
              <a:t>WHO USES IT?</a:t>
            </a:r>
          </a:p>
          <a:p>
            <a:r>
              <a:rPr lang="en-US" dirty="0" smtClean="0"/>
              <a:t>WHERE CAN IT BE FOUND?</a:t>
            </a:r>
          </a:p>
          <a:p>
            <a:r>
              <a:rPr lang="en-US" dirty="0" smtClean="0"/>
              <a:t>HOW MUCH DOES IT COST?</a:t>
            </a:r>
          </a:p>
          <a:p>
            <a:r>
              <a:rPr lang="en-US" dirty="0" smtClean="0"/>
              <a:t>IS IT FREE FOR STUDENTS?</a:t>
            </a:r>
          </a:p>
          <a:p>
            <a:r>
              <a:rPr lang="en-US" dirty="0" smtClean="0"/>
              <a:t>GIVE IMAGE OF EXAMPLE OF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230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OF CAD SOFTWARE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WHAT DOES IT DO?</a:t>
            </a:r>
          </a:p>
          <a:p>
            <a:r>
              <a:rPr lang="en-US" dirty="0" smtClean="0"/>
              <a:t>WHO USES IT?</a:t>
            </a:r>
          </a:p>
          <a:p>
            <a:r>
              <a:rPr lang="en-US" dirty="0" smtClean="0"/>
              <a:t>WHERE CAN IT BE FOUND?</a:t>
            </a:r>
          </a:p>
          <a:p>
            <a:r>
              <a:rPr lang="en-US" dirty="0" smtClean="0"/>
              <a:t>HOW MUCH DOES IT COST?</a:t>
            </a:r>
          </a:p>
          <a:p>
            <a:r>
              <a:rPr lang="en-US" dirty="0" smtClean="0"/>
              <a:t>IS IT FREE FOR STUDENTS?</a:t>
            </a:r>
          </a:p>
          <a:p>
            <a:r>
              <a:rPr lang="en-US" dirty="0" smtClean="0"/>
              <a:t>GIVE IMAGE OF EXAMPLE OF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521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134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CAREER TITLE</vt:lpstr>
      <vt:lpstr>CAREER SUMMARY</vt:lpstr>
      <vt:lpstr>CAD IN YOUR CAREER</vt:lpstr>
      <vt:lpstr>NAME OF CAD SOFTWARE 1</vt:lpstr>
      <vt:lpstr>NAME OF CAD SOFTWARE 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CAREER TITLE</dc:title>
  <dc:creator>Sunshine</dc:creator>
  <cp:lastModifiedBy>Sunshine</cp:lastModifiedBy>
  <cp:revision>3</cp:revision>
  <dcterms:created xsi:type="dcterms:W3CDTF">2015-09-09T02:29:52Z</dcterms:created>
  <dcterms:modified xsi:type="dcterms:W3CDTF">2015-09-09T02:40:47Z</dcterms:modified>
</cp:coreProperties>
</file>