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FDFAE62-55AC-5D47-B432-8141C8D8638A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AE8F433-69D2-BE4A-8CB8-1D11A1BDF6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53" y="1734865"/>
            <a:ext cx="1527031" cy="522534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Given: </a:t>
            </a:r>
            <a:endParaRPr lang="en-US" sz="2800" cap="none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144245"/>
              </p:ext>
            </p:extLst>
          </p:nvPr>
        </p:nvGraphicFramePr>
        <p:xfrm>
          <a:off x="1654784" y="1734865"/>
          <a:ext cx="620468" cy="522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241300" imgH="203200" progId="Equation.DSMT4">
                  <p:embed/>
                </p:oleObj>
              </mc:Choice>
              <mc:Fallback>
                <p:oleObj name="Equation" r:id="rId3" imgW="2413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4784" y="1734865"/>
                        <a:ext cx="620468" cy="5225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3770040" y="1583895"/>
            <a:ext cx="4226411" cy="781569"/>
            <a:chOff x="3538548" y="234455"/>
            <a:chExt cx="4226411" cy="781569"/>
          </a:xfrm>
        </p:grpSpPr>
        <p:grpSp>
          <p:nvGrpSpPr>
            <p:cNvPr id="12" name="Group 11"/>
            <p:cNvGrpSpPr/>
            <p:nvPr/>
          </p:nvGrpSpPr>
          <p:grpSpPr>
            <a:xfrm>
              <a:off x="3538548" y="234455"/>
              <a:ext cx="4061058" cy="769441"/>
              <a:chOff x="3538548" y="234455"/>
              <a:chExt cx="4061058" cy="769441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770040" y="621801"/>
                <a:ext cx="3598073" cy="13230"/>
              </a:xfrm>
              <a:prstGeom prst="line">
                <a:avLst/>
              </a:prstGeom>
              <a:ln>
                <a:solidFill>
                  <a:srgbClr val="00009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3538548" y="234455"/>
                <a:ext cx="46298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3366FF"/>
                    </a:solidFill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4400" dirty="0">
                  <a:solidFill>
                    <a:srgbClr val="3366FF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136620" y="234455"/>
                <a:ext cx="46298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3366FF"/>
                    </a:solidFill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4400" dirty="0">
                  <a:solidFill>
                    <a:srgbClr val="3366FF"/>
                  </a:solidFill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538548" y="646692"/>
              <a:ext cx="4497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15200" y="646692"/>
              <a:ext cx="4497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3263" y="2791489"/>
            <a:ext cx="6984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Step 1. Draw a reference line with your straight edge.  Place a reference point to indicate where your new segment starts on the line and label this point Q. 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262" y="4492897"/>
            <a:ext cx="6863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Step 2.  Place the compass at point A and adjust the compass setting so that the pencil is at point B.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16727" y="119068"/>
            <a:ext cx="7772400" cy="13362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rgbClr val="3366FF"/>
                </a:solidFill>
              </a:rPr>
              <a:t>Constructions</a:t>
            </a:r>
            <a:br>
              <a:rPr lang="en-US" sz="4400" dirty="0" smtClean="0">
                <a:solidFill>
                  <a:srgbClr val="3366FF"/>
                </a:solidFill>
              </a:rPr>
            </a:br>
            <a:r>
              <a:rPr lang="en-US" sz="2400" dirty="0" smtClean="0">
                <a:solidFill>
                  <a:srgbClr val="3366FF"/>
                </a:solidFill>
              </a:rPr>
              <a:t>“Constructing congruent segments”</a:t>
            </a:r>
            <a:endParaRPr lang="en-US" sz="24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892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334781" y="502267"/>
            <a:ext cx="4226411" cy="781569"/>
            <a:chOff x="3538548" y="234455"/>
            <a:chExt cx="4226411" cy="781569"/>
          </a:xfrm>
        </p:grpSpPr>
        <p:grpSp>
          <p:nvGrpSpPr>
            <p:cNvPr id="5" name="Group 4"/>
            <p:cNvGrpSpPr/>
            <p:nvPr/>
          </p:nvGrpSpPr>
          <p:grpSpPr>
            <a:xfrm>
              <a:off x="3538548" y="234455"/>
              <a:ext cx="4061058" cy="769441"/>
              <a:chOff x="3538548" y="234455"/>
              <a:chExt cx="4061058" cy="769441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3770040" y="621801"/>
                <a:ext cx="3598073" cy="13230"/>
              </a:xfrm>
              <a:prstGeom prst="line">
                <a:avLst/>
              </a:prstGeom>
              <a:ln>
                <a:solidFill>
                  <a:srgbClr val="00009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3538548" y="234455"/>
                <a:ext cx="46298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3366FF"/>
                    </a:solidFill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4400" dirty="0">
                  <a:solidFill>
                    <a:srgbClr val="3366FF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36620" y="234455"/>
                <a:ext cx="46298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3366FF"/>
                    </a:solidFill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4400" dirty="0">
                  <a:solidFill>
                    <a:srgbClr val="3366FF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538548" y="646692"/>
              <a:ext cx="4497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315200" y="646692"/>
              <a:ext cx="4497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1999079"/>
            <a:ext cx="5595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Step 3:  Using that setting, place the compass point at Q and draw and arc that intersects the lin.  Label the point of intersection R. </a:t>
            </a:r>
            <a:endParaRPr lang="en-US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26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9834" y="489503"/>
            <a:ext cx="71961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Cambria"/>
                <a:cs typeface="Cambria"/>
              </a:rPr>
              <a:t>Constructing Congruent Segments</a:t>
            </a:r>
            <a:endParaRPr lang="en-US" sz="3200" b="1" dirty="0">
              <a:solidFill>
                <a:srgbClr val="0000FF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98" y="1481738"/>
            <a:ext cx="7037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  <a:latin typeface="Cambria"/>
                <a:cs typeface="Cambria"/>
              </a:rPr>
              <a:t>Try This!</a:t>
            </a:r>
          </a:p>
          <a:p>
            <a:r>
              <a:rPr lang="en-US" b="1" dirty="0" smtClean="0">
                <a:solidFill>
                  <a:srgbClr val="660066"/>
                </a:solidFill>
                <a:latin typeface="Cambria"/>
                <a:cs typeface="Cambria"/>
              </a:rPr>
              <a:t>Construct a Congruent Segment on the horizontal line.</a:t>
            </a:r>
          </a:p>
          <a:p>
            <a:endParaRPr lang="en-US" b="1" dirty="0">
              <a:solidFill>
                <a:srgbClr val="660066"/>
              </a:solidFill>
              <a:latin typeface="Cambria"/>
              <a:cs typeface="Cambria"/>
            </a:endParaRPr>
          </a:p>
          <a:p>
            <a:r>
              <a:rPr lang="en-US" b="1" dirty="0" smtClean="0">
                <a:solidFill>
                  <a:srgbClr val="660066"/>
                </a:solidFill>
                <a:latin typeface="Cambria"/>
                <a:cs typeface="Cambria"/>
              </a:rPr>
              <a:t>1)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888" y="2075927"/>
            <a:ext cx="6543553" cy="365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88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9834" y="489503"/>
            <a:ext cx="71961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Cambria"/>
                <a:cs typeface="Cambria"/>
              </a:rPr>
              <a:t>Constructing Congruent Segments</a:t>
            </a:r>
            <a:endParaRPr lang="en-US" sz="3200" b="1" dirty="0">
              <a:solidFill>
                <a:srgbClr val="0000FF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7552" y="1389129"/>
            <a:ext cx="6667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ambria"/>
                <a:cs typeface="Cambria"/>
              </a:rPr>
              <a:t>Construct a Congruent Segment on the slanted line. </a:t>
            </a:r>
          </a:p>
          <a:p>
            <a:endParaRPr lang="en-US" b="1" dirty="0">
              <a:solidFill>
                <a:srgbClr val="008000"/>
              </a:solidFill>
              <a:latin typeface="Cambria"/>
              <a:cs typeface="Cambria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Cambria"/>
                <a:cs typeface="Cambria"/>
              </a:rPr>
              <a:t>2)</a:t>
            </a:r>
            <a:endParaRPr lang="en-US" b="1" dirty="0">
              <a:solidFill>
                <a:srgbClr val="008000"/>
              </a:solidFill>
              <a:latin typeface="Cambria"/>
              <a:cs typeface="Cambri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103" y="1865325"/>
            <a:ext cx="46228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2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37</TotalTime>
  <Words>127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Essential</vt:lpstr>
      <vt:lpstr>MathType 6.0 Equation</vt:lpstr>
      <vt:lpstr>Given: </vt:lpstr>
      <vt:lpstr>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Constructions “Constructing congruent segments”</dc:title>
  <dc:creator>Caitlin Kropilak</dc:creator>
  <cp:lastModifiedBy>Caitlin Kropilak</cp:lastModifiedBy>
  <cp:revision>4</cp:revision>
  <dcterms:created xsi:type="dcterms:W3CDTF">2013-09-18T00:31:48Z</dcterms:created>
  <dcterms:modified xsi:type="dcterms:W3CDTF">2013-09-18T01:09:39Z</dcterms:modified>
</cp:coreProperties>
</file>