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79" r:id="rId1"/>
  </p:sldMasterIdLst>
  <p:notesMasterIdLst>
    <p:notesMasterId r:id="rId54"/>
  </p:notesMasterIdLst>
  <p:sldIdLst>
    <p:sldId id="273" r:id="rId2"/>
    <p:sldId id="282" r:id="rId3"/>
    <p:sldId id="283" r:id="rId4"/>
    <p:sldId id="292" r:id="rId5"/>
    <p:sldId id="293" r:id="rId6"/>
    <p:sldId id="291" r:id="rId7"/>
    <p:sldId id="284" r:id="rId8"/>
    <p:sldId id="294" r:id="rId9"/>
    <p:sldId id="295" r:id="rId10"/>
    <p:sldId id="296" r:id="rId11"/>
    <p:sldId id="297" r:id="rId12"/>
    <p:sldId id="298" r:id="rId13"/>
    <p:sldId id="299" r:id="rId14"/>
    <p:sldId id="300" r:id="rId15"/>
    <p:sldId id="302" r:id="rId16"/>
    <p:sldId id="301" r:id="rId17"/>
    <p:sldId id="303" r:id="rId18"/>
    <p:sldId id="304" r:id="rId19"/>
    <p:sldId id="305" r:id="rId20"/>
    <p:sldId id="306" r:id="rId21"/>
    <p:sldId id="307" r:id="rId22"/>
    <p:sldId id="308" r:id="rId23"/>
    <p:sldId id="309" r:id="rId24"/>
    <p:sldId id="310" r:id="rId25"/>
    <p:sldId id="311" r:id="rId26"/>
    <p:sldId id="316" r:id="rId27"/>
    <p:sldId id="312" r:id="rId28"/>
    <p:sldId id="317" r:id="rId29"/>
    <p:sldId id="318" r:id="rId30"/>
    <p:sldId id="313" r:id="rId31"/>
    <p:sldId id="319" r:id="rId32"/>
    <p:sldId id="320" r:id="rId33"/>
    <p:sldId id="321" r:id="rId34"/>
    <p:sldId id="323" r:id="rId35"/>
    <p:sldId id="324" r:id="rId36"/>
    <p:sldId id="325" r:id="rId37"/>
    <p:sldId id="327" r:id="rId38"/>
    <p:sldId id="326" r:id="rId39"/>
    <p:sldId id="322" r:id="rId40"/>
    <p:sldId id="328" r:id="rId41"/>
    <p:sldId id="314" r:id="rId42"/>
    <p:sldId id="315" r:id="rId43"/>
    <p:sldId id="329" r:id="rId44"/>
    <p:sldId id="330" r:id="rId45"/>
    <p:sldId id="331" r:id="rId46"/>
    <p:sldId id="332" r:id="rId47"/>
    <p:sldId id="333" r:id="rId48"/>
    <p:sldId id="334" r:id="rId49"/>
    <p:sldId id="336" r:id="rId50"/>
    <p:sldId id="290" r:id="rId51"/>
    <p:sldId id="285" r:id="rId52"/>
    <p:sldId id="286" r:id="rId53"/>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Garamond" pitchFamily="18" charset="0"/>
        <a:ea typeface="ＭＳ Ｐゴシック" pitchFamily="106" charset="-128"/>
        <a:cs typeface="+mn-cs"/>
      </a:defRPr>
    </a:lvl1pPr>
    <a:lvl2pPr marL="457200" algn="l" rtl="0" eaLnBrk="0" fontAlgn="base" hangingPunct="0">
      <a:spcBef>
        <a:spcPct val="0"/>
      </a:spcBef>
      <a:spcAft>
        <a:spcPct val="0"/>
      </a:spcAft>
      <a:defRPr kern="1200">
        <a:solidFill>
          <a:schemeClr val="tx1"/>
        </a:solidFill>
        <a:latin typeface="Garamond" pitchFamily="18" charset="0"/>
        <a:ea typeface="ＭＳ Ｐゴシック" pitchFamily="106" charset="-128"/>
        <a:cs typeface="+mn-cs"/>
      </a:defRPr>
    </a:lvl2pPr>
    <a:lvl3pPr marL="914400" algn="l" rtl="0" eaLnBrk="0" fontAlgn="base" hangingPunct="0">
      <a:spcBef>
        <a:spcPct val="0"/>
      </a:spcBef>
      <a:spcAft>
        <a:spcPct val="0"/>
      </a:spcAft>
      <a:defRPr kern="1200">
        <a:solidFill>
          <a:schemeClr val="tx1"/>
        </a:solidFill>
        <a:latin typeface="Garamond" pitchFamily="18" charset="0"/>
        <a:ea typeface="ＭＳ Ｐゴシック" pitchFamily="106" charset="-128"/>
        <a:cs typeface="+mn-cs"/>
      </a:defRPr>
    </a:lvl3pPr>
    <a:lvl4pPr marL="1371600" algn="l" rtl="0" eaLnBrk="0" fontAlgn="base" hangingPunct="0">
      <a:spcBef>
        <a:spcPct val="0"/>
      </a:spcBef>
      <a:spcAft>
        <a:spcPct val="0"/>
      </a:spcAft>
      <a:defRPr kern="1200">
        <a:solidFill>
          <a:schemeClr val="tx1"/>
        </a:solidFill>
        <a:latin typeface="Garamond" pitchFamily="18" charset="0"/>
        <a:ea typeface="ＭＳ Ｐゴシック" pitchFamily="106" charset="-128"/>
        <a:cs typeface="+mn-cs"/>
      </a:defRPr>
    </a:lvl4pPr>
    <a:lvl5pPr marL="1828800" algn="l" rtl="0" eaLnBrk="0" fontAlgn="base" hangingPunct="0">
      <a:spcBef>
        <a:spcPct val="0"/>
      </a:spcBef>
      <a:spcAft>
        <a:spcPct val="0"/>
      </a:spcAft>
      <a:defRPr kern="1200">
        <a:solidFill>
          <a:schemeClr val="tx1"/>
        </a:solidFill>
        <a:latin typeface="Garamond" pitchFamily="18" charset="0"/>
        <a:ea typeface="ＭＳ Ｐゴシック" pitchFamily="106" charset="-128"/>
        <a:cs typeface="+mn-cs"/>
      </a:defRPr>
    </a:lvl5pPr>
    <a:lvl6pPr marL="2286000" algn="l" defTabSz="914400" rtl="0" eaLnBrk="1" latinLnBrk="0" hangingPunct="1">
      <a:defRPr kern="1200">
        <a:solidFill>
          <a:schemeClr val="tx1"/>
        </a:solidFill>
        <a:latin typeface="Garamond" pitchFamily="18" charset="0"/>
        <a:ea typeface="ＭＳ Ｐゴシック" pitchFamily="106" charset="-128"/>
        <a:cs typeface="+mn-cs"/>
      </a:defRPr>
    </a:lvl6pPr>
    <a:lvl7pPr marL="2743200" algn="l" defTabSz="914400" rtl="0" eaLnBrk="1" latinLnBrk="0" hangingPunct="1">
      <a:defRPr kern="1200">
        <a:solidFill>
          <a:schemeClr val="tx1"/>
        </a:solidFill>
        <a:latin typeface="Garamond" pitchFamily="18" charset="0"/>
        <a:ea typeface="ＭＳ Ｐゴシック" pitchFamily="106" charset="-128"/>
        <a:cs typeface="+mn-cs"/>
      </a:defRPr>
    </a:lvl7pPr>
    <a:lvl8pPr marL="3200400" algn="l" defTabSz="914400" rtl="0" eaLnBrk="1" latinLnBrk="0" hangingPunct="1">
      <a:defRPr kern="1200">
        <a:solidFill>
          <a:schemeClr val="tx1"/>
        </a:solidFill>
        <a:latin typeface="Garamond" pitchFamily="18" charset="0"/>
        <a:ea typeface="ＭＳ Ｐゴシック" pitchFamily="106" charset="-128"/>
        <a:cs typeface="+mn-cs"/>
      </a:defRPr>
    </a:lvl8pPr>
    <a:lvl9pPr marL="3657600" algn="l" defTabSz="914400" rtl="0" eaLnBrk="1" latinLnBrk="0" hangingPunct="1">
      <a:defRPr kern="1200">
        <a:solidFill>
          <a:schemeClr val="tx1"/>
        </a:solidFill>
        <a:latin typeface="Garamond" pitchFamily="18" charset="0"/>
        <a:ea typeface="ＭＳ Ｐゴシック" pitchFamily="106"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40" autoAdjust="0"/>
    <p:restoredTop sz="94627" autoAdjust="0"/>
  </p:normalViewPr>
  <p:slideViewPr>
    <p:cSldViewPr>
      <p:cViewPr varScale="1">
        <p:scale>
          <a:sx n="70" d="100"/>
          <a:sy n="70" d="100"/>
        </p:scale>
        <p:origin x="-516"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smtClean="0">
                <a:latin typeface="Arial" charset="0"/>
              </a:defRPr>
            </a:lvl1pPr>
          </a:lstStyle>
          <a:p>
            <a:pPr>
              <a:defRPr/>
            </a:pPr>
            <a:endParaRPr lang="en-US"/>
          </a:p>
        </p:txBody>
      </p:sp>
      <p:sp>
        <p:nvSpPr>
          <p:cNvPr id="29699" name="Rectangle 3"/>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smtClean="0">
                <a:latin typeface="Arial" charset="0"/>
              </a:defRPr>
            </a:lvl1pPr>
          </a:lstStyle>
          <a:p>
            <a:pPr>
              <a:defRPr/>
            </a:pPr>
            <a:endParaRPr lang="en-US"/>
          </a:p>
        </p:txBody>
      </p:sp>
      <p:sp>
        <p:nvSpPr>
          <p:cNvPr id="56324" name="Rectangle 4"/>
          <p:cNvSpPr>
            <a:spLocks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701"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9702"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smtClean="0">
                <a:latin typeface="Arial" charset="0"/>
              </a:defRPr>
            </a:lvl1pPr>
          </a:lstStyle>
          <a:p>
            <a:pPr>
              <a:defRPr/>
            </a:pPr>
            <a:endParaRPr lang="en-US"/>
          </a:p>
        </p:txBody>
      </p:sp>
      <p:sp>
        <p:nvSpPr>
          <p:cNvPr id="29703"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smtClean="0">
                <a:latin typeface="Arial" charset="0"/>
              </a:defRPr>
            </a:lvl1pPr>
          </a:lstStyle>
          <a:p>
            <a:pPr>
              <a:defRPr/>
            </a:pPr>
            <a:fld id="{C1504180-F446-4FEC-A582-07F566108B2A}" type="slidenum">
              <a:rPr lang="en-US"/>
              <a:pPr>
                <a:defRPr/>
              </a:pPr>
              <a:t>‹#›</a:t>
            </a:fld>
            <a:endParaRPr lang="en-US"/>
          </a:p>
        </p:txBody>
      </p:sp>
    </p:spTree>
    <p:extLst>
      <p:ext uri="{BB962C8B-B14F-4D97-AF65-F5344CB8AC3E}">
        <p14:creationId xmlns:p14="http://schemas.microsoft.com/office/powerpoint/2010/main" val="419709893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pitchFamily="106" charset="-128"/>
        <a:cs typeface="+mn-cs"/>
      </a:defRPr>
    </a:lvl1pPr>
    <a:lvl2pPr marL="457200" algn="l" rtl="0" eaLnBrk="0" fontAlgn="base" hangingPunct="0">
      <a:spcBef>
        <a:spcPct val="30000"/>
      </a:spcBef>
      <a:spcAft>
        <a:spcPct val="0"/>
      </a:spcAft>
      <a:defRPr sz="1200" kern="1200">
        <a:solidFill>
          <a:schemeClr val="tx1"/>
        </a:solidFill>
        <a:latin typeface="Arial" charset="0"/>
        <a:ea typeface="ＭＳ Ｐゴシック" pitchFamily="106"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pitchFamily="106"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pitchFamily="106"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pitchFamily="106"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itchFamily="18" charset="0"/>
                <a:ea typeface="ＭＳ Ｐゴシック" pitchFamily="106" charset="-128"/>
              </a:defRPr>
            </a:lvl1pPr>
            <a:lvl2pPr marL="742950" indent="-285750">
              <a:defRPr>
                <a:solidFill>
                  <a:schemeClr val="tx1"/>
                </a:solidFill>
                <a:latin typeface="Garamond" pitchFamily="18" charset="0"/>
                <a:ea typeface="ＭＳ Ｐゴシック" pitchFamily="106" charset="-128"/>
              </a:defRPr>
            </a:lvl2pPr>
            <a:lvl3pPr marL="1143000" indent="-228600">
              <a:defRPr>
                <a:solidFill>
                  <a:schemeClr val="tx1"/>
                </a:solidFill>
                <a:latin typeface="Garamond" pitchFamily="18" charset="0"/>
                <a:ea typeface="ＭＳ Ｐゴシック" pitchFamily="106" charset="-128"/>
              </a:defRPr>
            </a:lvl3pPr>
            <a:lvl4pPr marL="1600200" indent="-228600">
              <a:defRPr>
                <a:solidFill>
                  <a:schemeClr val="tx1"/>
                </a:solidFill>
                <a:latin typeface="Garamond" pitchFamily="18" charset="0"/>
                <a:ea typeface="ＭＳ Ｐゴシック" pitchFamily="106" charset="-128"/>
              </a:defRPr>
            </a:lvl4pPr>
            <a:lvl5pPr marL="2057400" indent="-228600">
              <a:defRPr>
                <a:solidFill>
                  <a:schemeClr val="tx1"/>
                </a:solidFill>
                <a:latin typeface="Garamond" pitchFamily="18" charset="0"/>
                <a:ea typeface="ＭＳ Ｐゴシック" pitchFamily="106" charset="-128"/>
              </a:defRPr>
            </a:lvl5pPr>
            <a:lvl6pPr marL="2514600" indent="-228600" eaLnBrk="0" fontAlgn="base" hangingPunct="0">
              <a:spcBef>
                <a:spcPct val="0"/>
              </a:spcBef>
              <a:spcAft>
                <a:spcPct val="0"/>
              </a:spcAft>
              <a:defRPr>
                <a:solidFill>
                  <a:schemeClr val="tx1"/>
                </a:solidFill>
                <a:latin typeface="Garamond" pitchFamily="18" charset="0"/>
                <a:ea typeface="ＭＳ Ｐゴシック" pitchFamily="106" charset="-128"/>
              </a:defRPr>
            </a:lvl6pPr>
            <a:lvl7pPr marL="2971800" indent="-228600" eaLnBrk="0" fontAlgn="base" hangingPunct="0">
              <a:spcBef>
                <a:spcPct val="0"/>
              </a:spcBef>
              <a:spcAft>
                <a:spcPct val="0"/>
              </a:spcAft>
              <a:defRPr>
                <a:solidFill>
                  <a:schemeClr val="tx1"/>
                </a:solidFill>
                <a:latin typeface="Garamond" pitchFamily="18" charset="0"/>
                <a:ea typeface="ＭＳ Ｐゴシック" pitchFamily="106" charset="-128"/>
              </a:defRPr>
            </a:lvl7pPr>
            <a:lvl8pPr marL="3429000" indent="-228600" eaLnBrk="0" fontAlgn="base" hangingPunct="0">
              <a:spcBef>
                <a:spcPct val="0"/>
              </a:spcBef>
              <a:spcAft>
                <a:spcPct val="0"/>
              </a:spcAft>
              <a:defRPr>
                <a:solidFill>
                  <a:schemeClr val="tx1"/>
                </a:solidFill>
                <a:latin typeface="Garamond" pitchFamily="18" charset="0"/>
                <a:ea typeface="ＭＳ Ｐゴシック" pitchFamily="106" charset="-128"/>
              </a:defRPr>
            </a:lvl8pPr>
            <a:lvl9pPr marL="3886200" indent="-228600" eaLnBrk="0" fontAlgn="base" hangingPunct="0">
              <a:spcBef>
                <a:spcPct val="0"/>
              </a:spcBef>
              <a:spcAft>
                <a:spcPct val="0"/>
              </a:spcAft>
              <a:defRPr>
                <a:solidFill>
                  <a:schemeClr val="tx1"/>
                </a:solidFill>
                <a:latin typeface="Garamond" pitchFamily="18" charset="0"/>
                <a:ea typeface="ＭＳ Ｐゴシック" pitchFamily="106" charset="-128"/>
              </a:defRPr>
            </a:lvl9pPr>
          </a:lstStyle>
          <a:p>
            <a:fld id="{AE63B822-6318-4550-A486-B4C502884A9F}" type="slidenum">
              <a:rPr lang="en-US">
                <a:latin typeface="Arial" charset="0"/>
              </a:rPr>
              <a:pPr/>
              <a:t>1</a:t>
            </a:fld>
            <a:endParaRPr lang="en-US">
              <a:latin typeface="Arial" charset="0"/>
            </a:endParaRPr>
          </a:p>
        </p:txBody>
      </p:sp>
      <p:sp>
        <p:nvSpPr>
          <p:cNvPr id="57347" name="Rectangle 2"/>
          <p:cNvSpPr>
            <a:spLocks noChangeArrowheads="1" noTextEdit="1"/>
          </p:cNvSpPr>
          <p:nvPr>
            <p:ph type="sldImg"/>
          </p:nvPr>
        </p:nvSpPr>
        <p:spPr>
          <a:ln/>
        </p:spPr>
      </p:sp>
      <p:sp>
        <p:nvSpPr>
          <p:cNvPr id="573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itchFamily="18" charset="0"/>
                <a:ea typeface="ＭＳ Ｐゴシック" pitchFamily="106" charset="-128"/>
              </a:defRPr>
            </a:lvl1pPr>
            <a:lvl2pPr marL="742950" indent="-285750">
              <a:defRPr>
                <a:solidFill>
                  <a:schemeClr val="tx1"/>
                </a:solidFill>
                <a:latin typeface="Garamond" pitchFamily="18" charset="0"/>
                <a:ea typeface="ＭＳ Ｐゴシック" pitchFamily="106" charset="-128"/>
              </a:defRPr>
            </a:lvl2pPr>
            <a:lvl3pPr marL="1143000" indent="-228600">
              <a:defRPr>
                <a:solidFill>
                  <a:schemeClr val="tx1"/>
                </a:solidFill>
                <a:latin typeface="Garamond" pitchFamily="18" charset="0"/>
                <a:ea typeface="ＭＳ Ｐゴシック" pitchFamily="106" charset="-128"/>
              </a:defRPr>
            </a:lvl3pPr>
            <a:lvl4pPr marL="1600200" indent="-228600">
              <a:defRPr>
                <a:solidFill>
                  <a:schemeClr val="tx1"/>
                </a:solidFill>
                <a:latin typeface="Garamond" pitchFamily="18" charset="0"/>
                <a:ea typeface="ＭＳ Ｐゴシック" pitchFamily="106" charset="-128"/>
              </a:defRPr>
            </a:lvl4pPr>
            <a:lvl5pPr marL="2057400" indent="-228600">
              <a:defRPr>
                <a:solidFill>
                  <a:schemeClr val="tx1"/>
                </a:solidFill>
                <a:latin typeface="Garamond" pitchFamily="18" charset="0"/>
                <a:ea typeface="ＭＳ Ｐゴシック" pitchFamily="106" charset="-128"/>
              </a:defRPr>
            </a:lvl5pPr>
            <a:lvl6pPr marL="2514600" indent="-228600" eaLnBrk="0" fontAlgn="base" hangingPunct="0">
              <a:spcBef>
                <a:spcPct val="0"/>
              </a:spcBef>
              <a:spcAft>
                <a:spcPct val="0"/>
              </a:spcAft>
              <a:defRPr>
                <a:solidFill>
                  <a:schemeClr val="tx1"/>
                </a:solidFill>
                <a:latin typeface="Garamond" pitchFamily="18" charset="0"/>
                <a:ea typeface="ＭＳ Ｐゴシック" pitchFamily="106" charset="-128"/>
              </a:defRPr>
            </a:lvl6pPr>
            <a:lvl7pPr marL="2971800" indent="-228600" eaLnBrk="0" fontAlgn="base" hangingPunct="0">
              <a:spcBef>
                <a:spcPct val="0"/>
              </a:spcBef>
              <a:spcAft>
                <a:spcPct val="0"/>
              </a:spcAft>
              <a:defRPr>
                <a:solidFill>
                  <a:schemeClr val="tx1"/>
                </a:solidFill>
                <a:latin typeface="Garamond" pitchFamily="18" charset="0"/>
                <a:ea typeface="ＭＳ Ｐゴシック" pitchFamily="106" charset="-128"/>
              </a:defRPr>
            </a:lvl7pPr>
            <a:lvl8pPr marL="3429000" indent="-228600" eaLnBrk="0" fontAlgn="base" hangingPunct="0">
              <a:spcBef>
                <a:spcPct val="0"/>
              </a:spcBef>
              <a:spcAft>
                <a:spcPct val="0"/>
              </a:spcAft>
              <a:defRPr>
                <a:solidFill>
                  <a:schemeClr val="tx1"/>
                </a:solidFill>
                <a:latin typeface="Garamond" pitchFamily="18" charset="0"/>
                <a:ea typeface="ＭＳ Ｐゴシック" pitchFamily="106" charset="-128"/>
              </a:defRPr>
            </a:lvl8pPr>
            <a:lvl9pPr marL="3886200" indent="-228600" eaLnBrk="0" fontAlgn="base" hangingPunct="0">
              <a:spcBef>
                <a:spcPct val="0"/>
              </a:spcBef>
              <a:spcAft>
                <a:spcPct val="0"/>
              </a:spcAft>
              <a:defRPr>
                <a:solidFill>
                  <a:schemeClr val="tx1"/>
                </a:solidFill>
                <a:latin typeface="Garamond" pitchFamily="18" charset="0"/>
                <a:ea typeface="ＭＳ Ｐゴシック" pitchFamily="106" charset="-128"/>
              </a:defRPr>
            </a:lvl9pPr>
          </a:lstStyle>
          <a:p>
            <a:fld id="{BAC83768-B3D9-47BF-939C-877A0B7A6A60}" type="slidenum">
              <a:rPr lang="en-US">
                <a:latin typeface="Arial" charset="0"/>
              </a:rPr>
              <a:pPr/>
              <a:t>10</a:t>
            </a:fld>
            <a:endParaRPr lang="en-US">
              <a:latin typeface="Arial" charset="0"/>
            </a:endParaRPr>
          </a:p>
        </p:txBody>
      </p:sp>
      <p:sp>
        <p:nvSpPr>
          <p:cNvPr id="66563" name="Rectangle 2"/>
          <p:cNvSpPr>
            <a:spLocks noChangeArrowheads="1" noTextEdit="1"/>
          </p:cNvSpPr>
          <p:nvPr>
            <p:ph type="sldImg"/>
          </p:nvPr>
        </p:nvSpPr>
        <p:spPr>
          <a:ln/>
        </p:spPr>
      </p:sp>
      <p:sp>
        <p:nvSpPr>
          <p:cNvPr id="665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itchFamily="18" charset="0"/>
                <a:ea typeface="ＭＳ Ｐゴシック" pitchFamily="106" charset="-128"/>
              </a:defRPr>
            </a:lvl1pPr>
            <a:lvl2pPr marL="742950" indent="-285750">
              <a:defRPr>
                <a:solidFill>
                  <a:schemeClr val="tx1"/>
                </a:solidFill>
                <a:latin typeface="Garamond" pitchFamily="18" charset="0"/>
                <a:ea typeface="ＭＳ Ｐゴシック" pitchFamily="106" charset="-128"/>
              </a:defRPr>
            </a:lvl2pPr>
            <a:lvl3pPr marL="1143000" indent="-228600">
              <a:defRPr>
                <a:solidFill>
                  <a:schemeClr val="tx1"/>
                </a:solidFill>
                <a:latin typeface="Garamond" pitchFamily="18" charset="0"/>
                <a:ea typeface="ＭＳ Ｐゴシック" pitchFamily="106" charset="-128"/>
              </a:defRPr>
            </a:lvl3pPr>
            <a:lvl4pPr marL="1600200" indent="-228600">
              <a:defRPr>
                <a:solidFill>
                  <a:schemeClr val="tx1"/>
                </a:solidFill>
                <a:latin typeface="Garamond" pitchFamily="18" charset="0"/>
                <a:ea typeface="ＭＳ Ｐゴシック" pitchFamily="106" charset="-128"/>
              </a:defRPr>
            </a:lvl4pPr>
            <a:lvl5pPr marL="2057400" indent="-228600">
              <a:defRPr>
                <a:solidFill>
                  <a:schemeClr val="tx1"/>
                </a:solidFill>
                <a:latin typeface="Garamond" pitchFamily="18" charset="0"/>
                <a:ea typeface="ＭＳ Ｐゴシック" pitchFamily="106" charset="-128"/>
              </a:defRPr>
            </a:lvl5pPr>
            <a:lvl6pPr marL="2514600" indent="-228600" eaLnBrk="0" fontAlgn="base" hangingPunct="0">
              <a:spcBef>
                <a:spcPct val="0"/>
              </a:spcBef>
              <a:spcAft>
                <a:spcPct val="0"/>
              </a:spcAft>
              <a:defRPr>
                <a:solidFill>
                  <a:schemeClr val="tx1"/>
                </a:solidFill>
                <a:latin typeface="Garamond" pitchFamily="18" charset="0"/>
                <a:ea typeface="ＭＳ Ｐゴシック" pitchFamily="106" charset="-128"/>
              </a:defRPr>
            </a:lvl6pPr>
            <a:lvl7pPr marL="2971800" indent="-228600" eaLnBrk="0" fontAlgn="base" hangingPunct="0">
              <a:spcBef>
                <a:spcPct val="0"/>
              </a:spcBef>
              <a:spcAft>
                <a:spcPct val="0"/>
              </a:spcAft>
              <a:defRPr>
                <a:solidFill>
                  <a:schemeClr val="tx1"/>
                </a:solidFill>
                <a:latin typeface="Garamond" pitchFamily="18" charset="0"/>
                <a:ea typeface="ＭＳ Ｐゴシック" pitchFamily="106" charset="-128"/>
              </a:defRPr>
            </a:lvl7pPr>
            <a:lvl8pPr marL="3429000" indent="-228600" eaLnBrk="0" fontAlgn="base" hangingPunct="0">
              <a:spcBef>
                <a:spcPct val="0"/>
              </a:spcBef>
              <a:spcAft>
                <a:spcPct val="0"/>
              </a:spcAft>
              <a:defRPr>
                <a:solidFill>
                  <a:schemeClr val="tx1"/>
                </a:solidFill>
                <a:latin typeface="Garamond" pitchFamily="18" charset="0"/>
                <a:ea typeface="ＭＳ Ｐゴシック" pitchFamily="106" charset="-128"/>
              </a:defRPr>
            </a:lvl8pPr>
            <a:lvl9pPr marL="3886200" indent="-228600" eaLnBrk="0" fontAlgn="base" hangingPunct="0">
              <a:spcBef>
                <a:spcPct val="0"/>
              </a:spcBef>
              <a:spcAft>
                <a:spcPct val="0"/>
              </a:spcAft>
              <a:defRPr>
                <a:solidFill>
                  <a:schemeClr val="tx1"/>
                </a:solidFill>
                <a:latin typeface="Garamond" pitchFamily="18" charset="0"/>
                <a:ea typeface="ＭＳ Ｐゴシック" pitchFamily="106" charset="-128"/>
              </a:defRPr>
            </a:lvl9pPr>
          </a:lstStyle>
          <a:p>
            <a:fld id="{10EC450A-1076-4295-9555-093EA5C50CDC}" type="slidenum">
              <a:rPr lang="en-US">
                <a:latin typeface="Arial" charset="0"/>
              </a:rPr>
              <a:pPr/>
              <a:t>11</a:t>
            </a:fld>
            <a:endParaRPr lang="en-US">
              <a:latin typeface="Arial" charset="0"/>
            </a:endParaRPr>
          </a:p>
        </p:txBody>
      </p:sp>
      <p:sp>
        <p:nvSpPr>
          <p:cNvPr id="67587" name="Rectangle 2"/>
          <p:cNvSpPr>
            <a:spLocks noChangeArrowheads="1" noTextEdit="1"/>
          </p:cNvSpPr>
          <p:nvPr>
            <p:ph type="sldImg"/>
          </p:nvPr>
        </p:nvSpPr>
        <p:spPr>
          <a:ln/>
        </p:spPr>
      </p:sp>
      <p:sp>
        <p:nvSpPr>
          <p:cNvPr id="675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itchFamily="18" charset="0"/>
                <a:ea typeface="ＭＳ Ｐゴシック" pitchFamily="106" charset="-128"/>
              </a:defRPr>
            </a:lvl1pPr>
            <a:lvl2pPr marL="742950" indent="-285750">
              <a:defRPr>
                <a:solidFill>
                  <a:schemeClr val="tx1"/>
                </a:solidFill>
                <a:latin typeface="Garamond" pitchFamily="18" charset="0"/>
                <a:ea typeface="ＭＳ Ｐゴシック" pitchFamily="106" charset="-128"/>
              </a:defRPr>
            </a:lvl2pPr>
            <a:lvl3pPr marL="1143000" indent="-228600">
              <a:defRPr>
                <a:solidFill>
                  <a:schemeClr val="tx1"/>
                </a:solidFill>
                <a:latin typeface="Garamond" pitchFamily="18" charset="0"/>
                <a:ea typeface="ＭＳ Ｐゴシック" pitchFamily="106" charset="-128"/>
              </a:defRPr>
            </a:lvl3pPr>
            <a:lvl4pPr marL="1600200" indent="-228600">
              <a:defRPr>
                <a:solidFill>
                  <a:schemeClr val="tx1"/>
                </a:solidFill>
                <a:latin typeface="Garamond" pitchFamily="18" charset="0"/>
                <a:ea typeface="ＭＳ Ｐゴシック" pitchFamily="106" charset="-128"/>
              </a:defRPr>
            </a:lvl4pPr>
            <a:lvl5pPr marL="2057400" indent="-228600">
              <a:defRPr>
                <a:solidFill>
                  <a:schemeClr val="tx1"/>
                </a:solidFill>
                <a:latin typeface="Garamond" pitchFamily="18" charset="0"/>
                <a:ea typeface="ＭＳ Ｐゴシック" pitchFamily="106" charset="-128"/>
              </a:defRPr>
            </a:lvl5pPr>
            <a:lvl6pPr marL="2514600" indent="-228600" eaLnBrk="0" fontAlgn="base" hangingPunct="0">
              <a:spcBef>
                <a:spcPct val="0"/>
              </a:spcBef>
              <a:spcAft>
                <a:spcPct val="0"/>
              </a:spcAft>
              <a:defRPr>
                <a:solidFill>
                  <a:schemeClr val="tx1"/>
                </a:solidFill>
                <a:latin typeface="Garamond" pitchFamily="18" charset="0"/>
                <a:ea typeface="ＭＳ Ｐゴシック" pitchFamily="106" charset="-128"/>
              </a:defRPr>
            </a:lvl6pPr>
            <a:lvl7pPr marL="2971800" indent="-228600" eaLnBrk="0" fontAlgn="base" hangingPunct="0">
              <a:spcBef>
                <a:spcPct val="0"/>
              </a:spcBef>
              <a:spcAft>
                <a:spcPct val="0"/>
              </a:spcAft>
              <a:defRPr>
                <a:solidFill>
                  <a:schemeClr val="tx1"/>
                </a:solidFill>
                <a:latin typeface="Garamond" pitchFamily="18" charset="0"/>
                <a:ea typeface="ＭＳ Ｐゴシック" pitchFamily="106" charset="-128"/>
              </a:defRPr>
            </a:lvl7pPr>
            <a:lvl8pPr marL="3429000" indent="-228600" eaLnBrk="0" fontAlgn="base" hangingPunct="0">
              <a:spcBef>
                <a:spcPct val="0"/>
              </a:spcBef>
              <a:spcAft>
                <a:spcPct val="0"/>
              </a:spcAft>
              <a:defRPr>
                <a:solidFill>
                  <a:schemeClr val="tx1"/>
                </a:solidFill>
                <a:latin typeface="Garamond" pitchFamily="18" charset="0"/>
                <a:ea typeface="ＭＳ Ｐゴシック" pitchFamily="106" charset="-128"/>
              </a:defRPr>
            </a:lvl8pPr>
            <a:lvl9pPr marL="3886200" indent="-228600" eaLnBrk="0" fontAlgn="base" hangingPunct="0">
              <a:spcBef>
                <a:spcPct val="0"/>
              </a:spcBef>
              <a:spcAft>
                <a:spcPct val="0"/>
              </a:spcAft>
              <a:defRPr>
                <a:solidFill>
                  <a:schemeClr val="tx1"/>
                </a:solidFill>
                <a:latin typeface="Garamond" pitchFamily="18" charset="0"/>
                <a:ea typeface="ＭＳ Ｐゴシック" pitchFamily="106" charset="-128"/>
              </a:defRPr>
            </a:lvl9pPr>
          </a:lstStyle>
          <a:p>
            <a:fld id="{8A97EFA8-AD0E-472F-B9A6-0D3A23CD3A9C}" type="slidenum">
              <a:rPr lang="en-US">
                <a:latin typeface="Arial" charset="0"/>
              </a:rPr>
              <a:pPr/>
              <a:t>12</a:t>
            </a:fld>
            <a:endParaRPr lang="en-US">
              <a:latin typeface="Arial" charset="0"/>
            </a:endParaRPr>
          </a:p>
        </p:txBody>
      </p:sp>
      <p:sp>
        <p:nvSpPr>
          <p:cNvPr id="68611" name="Rectangle 2"/>
          <p:cNvSpPr>
            <a:spLocks noChangeArrowheads="1" noTextEdit="1"/>
          </p:cNvSpPr>
          <p:nvPr>
            <p:ph type="sldImg"/>
          </p:nvPr>
        </p:nvSpPr>
        <p:spPr>
          <a:ln/>
        </p:spPr>
      </p:sp>
      <p:sp>
        <p:nvSpPr>
          <p:cNvPr id="686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itchFamily="18" charset="0"/>
                <a:ea typeface="ＭＳ Ｐゴシック" pitchFamily="106" charset="-128"/>
              </a:defRPr>
            </a:lvl1pPr>
            <a:lvl2pPr marL="742950" indent="-285750">
              <a:defRPr>
                <a:solidFill>
                  <a:schemeClr val="tx1"/>
                </a:solidFill>
                <a:latin typeface="Garamond" pitchFamily="18" charset="0"/>
                <a:ea typeface="ＭＳ Ｐゴシック" pitchFamily="106" charset="-128"/>
              </a:defRPr>
            </a:lvl2pPr>
            <a:lvl3pPr marL="1143000" indent="-228600">
              <a:defRPr>
                <a:solidFill>
                  <a:schemeClr val="tx1"/>
                </a:solidFill>
                <a:latin typeface="Garamond" pitchFamily="18" charset="0"/>
                <a:ea typeface="ＭＳ Ｐゴシック" pitchFamily="106" charset="-128"/>
              </a:defRPr>
            </a:lvl3pPr>
            <a:lvl4pPr marL="1600200" indent="-228600">
              <a:defRPr>
                <a:solidFill>
                  <a:schemeClr val="tx1"/>
                </a:solidFill>
                <a:latin typeface="Garamond" pitchFamily="18" charset="0"/>
                <a:ea typeface="ＭＳ Ｐゴシック" pitchFamily="106" charset="-128"/>
              </a:defRPr>
            </a:lvl4pPr>
            <a:lvl5pPr marL="2057400" indent="-228600">
              <a:defRPr>
                <a:solidFill>
                  <a:schemeClr val="tx1"/>
                </a:solidFill>
                <a:latin typeface="Garamond" pitchFamily="18" charset="0"/>
                <a:ea typeface="ＭＳ Ｐゴシック" pitchFamily="106" charset="-128"/>
              </a:defRPr>
            </a:lvl5pPr>
            <a:lvl6pPr marL="2514600" indent="-228600" eaLnBrk="0" fontAlgn="base" hangingPunct="0">
              <a:spcBef>
                <a:spcPct val="0"/>
              </a:spcBef>
              <a:spcAft>
                <a:spcPct val="0"/>
              </a:spcAft>
              <a:defRPr>
                <a:solidFill>
                  <a:schemeClr val="tx1"/>
                </a:solidFill>
                <a:latin typeface="Garamond" pitchFamily="18" charset="0"/>
                <a:ea typeface="ＭＳ Ｐゴシック" pitchFamily="106" charset="-128"/>
              </a:defRPr>
            </a:lvl6pPr>
            <a:lvl7pPr marL="2971800" indent="-228600" eaLnBrk="0" fontAlgn="base" hangingPunct="0">
              <a:spcBef>
                <a:spcPct val="0"/>
              </a:spcBef>
              <a:spcAft>
                <a:spcPct val="0"/>
              </a:spcAft>
              <a:defRPr>
                <a:solidFill>
                  <a:schemeClr val="tx1"/>
                </a:solidFill>
                <a:latin typeface="Garamond" pitchFamily="18" charset="0"/>
                <a:ea typeface="ＭＳ Ｐゴシック" pitchFamily="106" charset="-128"/>
              </a:defRPr>
            </a:lvl7pPr>
            <a:lvl8pPr marL="3429000" indent="-228600" eaLnBrk="0" fontAlgn="base" hangingPunct="0">
              <a:spcBef>
                <a:spcPct val="0"/>
              </a:spcBef>
              <a:spcAft>
                <a:spcPct val="0"/>
              </a:spcAft>
              <a:defRPr>
                <a:solidFill>
                  <a:schemeClr val="tx1"/>
                </a:solidFill>
                <a:latin typeface="Garamond" pitchFamily="18" charset="0"/>
                <a:ea typeface="ＭＳ Ｐゴシック" pitchFamily="106" charset="-128"/>
              </a:defRPr>
            </a:lvl8pPr>
            <a:lvl9pPr marL="3886200" indent="-228600" eaLnBrk="0" fontAlgn="base" hangingPunct="0">
              <a:spcBef>
                <a:spcPct val="0"/>
              </a:spcBef>
              <a:spcAft>
                <a:spcPct val="0"/>
              </a:spcAft>
              <a:defRPr>
                <a:solidFill>
                  <a:schemeClr val="tx1"/>
                </a:solidFill>
                <a:latin typeface="Garamond" pitchFamily="18" charset="0"/>
                <a:ea typeface="ＭＳ Ｐゴシック" pitchFamily="106" charset="-128"/>
              </a:defRPr>
            </a:lvl9pPr>
          </a:lstStyle>
          <a:p>
            <a:fld id="{121E0105-2A68-4D7E-AD2B-64E41BC0159A}" type="slidenum">
              <a:rPr lang="en-US">
                <a:latin typeface="Arial" charset="0"/>
              </a:rPr>
              <a:pPr/>
              <a:t>13</a:t>
            </a:fld>
            <a:endParaRPr lang="en-US">
              <a:latin typeface="Arial" charset="0"/>
            </a:endParaRPr>
          </a:p>
        </p:txBody>
      </p:sp>
      <p:sp>
        <p:nvSpPr>
          <p:cNvPr id="69635" name="Rectangle 2"/>
          <p:cNvSpPr>
            <a:spLocks noChangeArrowheads="1" noTextEdit="1"/>
          </p:cNvSpPr>
          <p:nvPr>
            <p:ph type="sldImg"/>
          </p:nvPr>
        </p:nvSpPr>
        <p:spPr>
          <a:ln/>
        </p:spPr>
      </p:sp>
      <p:sp>
        <p:nvSpPr>
          <p:cNvPr id="696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itchFamily="18" charset="0"/>
                <a:ea typeface="ＭＳ Ｐゴシック" pitchFamily="106" charset="-128"/>
              </a:defRPr>
            </a:lvl1pPr>
            <a:lvl2pPr marL="742950" indent="-285750">
              <a:defRPr>
                <a:solidFill>
                  <a:schemeClr val="tx1"/>
                </a:solidFill>
                <a:latin typeface="Garamond" pitchFamily="18" charset="0"/>
                <a:ea typeface="ＭＳ Ｐゴシック" pitchFamily="106" charset="-128"/>
              </a:defRPr>
            </a:lvl2pPr>
            <a:lvl3pPr marL="1143000" indent="-228600">
              <a:defRPr>
                <a:solidFill>
                  <a:schemeClr val="tx1"/>
                </a:solidFill>
                <a:latin typeface="Garamond" pitchFamily="18" charset="0"/>
                <a:ea typeface="ＭＳ Ｐゴシック" pitchFamily="106" charset="-128"/>
              </a:defRPr>
            </a:lvl3pPr>
            <a:lvl4pPr marL="1600200" indent="-228600">
              <a:defRPr>
                <a:solidFill>
                  <a:schemeClr val="tx1"/>
                </a:solidFill>
                <a:latin typeface="Garamond" pitchFamily="18" charset="0"/>
                <a:ea typeface="ＭＳ Ｐゴシック" pitchFamily="106" charset="-128"/>
              </a:defRPr>
            </a:lvl4pPr>
            <a:lvl5pPr marL="2057400" indent="-228600">
              <a:defRPr>
                <a:solidFill>
                  <a:schemeClr val="tx1"/>
                </a:solidFill>
                <a:latin typeface="Garamond" pitchFamily="18" charset="0"/>
                <a:ea typeface="ＭＳ Ｐゴシック" pitchFamily="106" charset="-128"/>
              </a:defRPr>
            </a:lvl5pPr>
            <a:lvl6pPr marL="2514600" indent="-228600" eaLnBrk="0" fontAlgn="base" hangingPunct="0">
              <a:spcBef>
                <a:spcPct val="0"/>
              </a:spcBef>
              <a:spcAft>
                <a:spcPct val="0"/>
              </a:spcAft>
              <a:defRPr>
                <a:solidFill>
                  <a:schemeClr val="tx1"/>
                </a:solidFill>
                <a:latin typeface="Garamond" pitchFamily="18" charset="0"/>
                <a:ea typeface="ＭＳ Ｐゴシック" pitchFamily="106" charset="-128"/>
              </a:defRPr>
            </a:lvl6pPr>
            <a:lvl7pPr marL="2971800" indent="-228600" eaLnBrk="0" fontAlgn="base" hangingPunct="0">
              <a:spcBef>
                <a:spcPct val="0"/>
              </a:spcBef>
              <a:spcAft>
                <a:spcPct val="0"/>
              </a:spcAft>
              <a:defRPr>
                <a:solidFill>
                  <a:schemeClr val="tx1"/>
                </a:solidFill>
                <a:latin typeface="Garamond" pitchFamily="18" charset="0"/>
                <a:ea typeface="ＭＳ Ｐゴシック" pitchFamily="106" charset="-128"/>
              </a:defRPr>
            </a:lvl7pPr>
            <a:lvl8pPr marL="3429000" indent="-228600" eaLnBrk="0" fontAlgn="base" hangingPunct="0">
              <a:spcBef>
                <a:spcPct val="0"/>
              </a:spcBef>
              <a:spcAft>
                <a:spcPct val="0"/>
              </a:spcAft>
              <a:defRPr>
                <a:solidFill>
                  <a:schemeClr val="tx1"/>
                </a:solidFill>
                <a:latin typeface="Garamond" pitchFamily="18" charset="0"/>
                <a:ea typeface="ＭＳ Ｐゴシック" pitchFamily="106" charset="-128"/>
              </a:defRPr>
            </a:lvl8pPr>
            <a:lvl9pPr marL="3886200" indent="-228600" eaLnBrk="0" fontAlgn="base" hangingPunct="0">
              <a:spcBef>
                <a:spcPct val="0"/>
              </a:spcBef>
              <a:spcAft>
                <a:spcPct val="0"/>
              </a:spcAft>
              <a:defRPr>
                <a:solidFill>
                  <a:schemeClr val="tx1"/>
                </a:solidFill>
                <a:latin typeface="Garamond" pitchFamily="18" charset="0"/>
                <a:ea typeface="ＭＳ Ｐゴシック" pitchFamily="106" charset="-128"/>
              </a:defRPr>
            </a:lvl9pPr>
          </a:lstStyle>
          <a:p>
            <a:fld id="{1E2D2B5E-22FD-4EC1-BAD6-4D8331196822}" type="slidenum">
              <a:rPr lang="en-US">
                <a:latin typeface="Arial" charset="0"/>
              </a:rPr>
              <a:pPr/>
              <a:t>14</a:t>
            </a:fld>
            <a:endParaRPr lang="en-US">
              <a:latin typeface="Arial" charset="0"/>
            </a:endParaRPr>
          </a:p>
        </p:txBody>
      </p:sp>
      <p:sp>
        <p:nvSpPr>
          <p:cNvPr id="70659" name="Rectangle 2"/>
          <p:cNvSpPr>
            <a:spLocks noChangeArrowheads="1" noTextEdit="1"/>
          </p:cNvSpPr>
          <p:nvPr>
            <p:ph type="sldImg"/>
          </p:nvPr>
        </p:nvSpPr>
        <p:spPr>
          <a:ln/>
        </p:spPr>
      </p:sp>
      <p:sp>
        <p:nvSpPr>
          <p:cNvPr id="706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itchFamily="18" charset="0"/>
                <a:ea typeface="ＭＳ Ｐゴシック" pitchFamily="106" charset="-128"/>
              </a:defRPr>
            </a:lvl1pPr>
            <a:lvl2pPr marL="742950" indent="-285750">
              <a:defRPr>
                <a:solidFill>
                  <a:schemeClr val="tx1"/>
                </a:solidFill>
                <a:latin typeface="Garamond" pitchFamily="18" charset="0"/>
                <a:ea typeface="ＭＳ Ｐゴシック" pitchFamily="106" charset="-128"/>
              </a:defRPr>
            </a:lvl2pPr>
            <a:lvl3pPr marL="1143000" indent="-228600">
              <a:defRPr>
                <a:solidFill>
                  <a:schemeClr val="tx1"/>
                </a:solidFill>
                <a:latin typeface="Garamond" pitchFamily="18" charset="0"/>
                <a:ea typeface="ＭＳ Ｐゴシック" pitchFamily="106" charset="-128"/>
              </a:defRPr>
            </a:lvl3pPr>
            <a:lvl4pPr marL="1600200" indent="-228600">
              <a:defRPr>
                <a:solidFill>
                  <a:schemeClr val="tx1"/>
                </a:solidFill>
                <a:latin typeface="Garamond" pitchFamily="18" charset="0"/>
                <a:ea typeface="ＭＳ Ｐゴシック" pitchFamily="106" charset="-128"/>
              </a:defRPr>
            </a:lvl4pPr>
            <a:lvl5pPr marL="2057400" indent="-228600">
              <a:defRPr>
                <a:solidFill>
                  <a:schemeClr val="tx1"/>
                </a:solidFill>
                <a:latin typeface="Garamond" pitchFamily="18" charset="0"/>
                <a:ea typeface="ＭＳ Ｐゴシック" pitchFamily="106" charset="-128"/>
              </a:defRPr>
            </a:lvl5pPr>
            <a:lvl6pPr marL="2514600" indent="-228600" eaLnBrk="0" fontAlgn="base" hangingPunct="0">
              <a:spcBef>
                <a:spcPct val="0"/>
              </a:spcBef>
              <a:spcAft>
                <a:spcPct val="0"/>
              </a:spcAft>
              <a:defRPr>
                <a:solidFill>
                  <a:schemeClr val="tx1"/>
                </a:solidFill>
                <a:latin typeface="Garamond" pitchFamily="18" charset="0"/>
                <a:ea typeface="ＭＳ Ｐゴシック" pitchFamily="106" charset="-128"/>
              </a:defRPr>
            </a:lvl6pPr>
            <a:lvl7pPr marL="2971800" indent="-228600" eaLnBrk="0" fontAlgn="base" hangingPunct="0">
              <a:spcBef>
                <a:spcPct val="0"/>
              </a:spcBef>
              <a:spcAft>
                <a:spcPct val="0"/>
              </a:spcAft>
              <a:defRPr>
                <a:solidFill>
                  <a:schemeClr val="tx1"/>
                </a:solidFill>
                <a:latin typeface="Garamond" pitchFamily="18" charset="0"/>
                <a:ea typeface="ＭＳ Ｐゴシック" pitchFamily="106" charset="-128"/>
              </a:defRPr>
            </a:lvl7pPr>
            <a:lvl8pPr marL="3429000" indent="-228600" eaLnBrk="0" fontAlgn="base" hangingPunct="0">
              <a:spcBef>
                <a:spcPct val="0"/>
              </a:spcBef>
              <a:spcAft>
                <a:spcPct val="0"/>
              </a:spcAft>
              <a:defRPr>
                <a:solidFill>
                  <a:schemeClr val="tx1"/>
                </a:solidFill>
                <a:latin typeface="Garamond" pitchFamily="18" charset="0"/>
                <a:ea typeface="ＭＳ Ｐゴシック" pitchFamily="106" charset="-128"/>
              </a:defRPr>
            </a:lvl8pPr>
            <a:lvl9pPr marL="3886200" indent="-228600" eaLnBrk="0" fontAlgn="base" hangingPunct="0">
              <a:spcBef>
                <a:spcPct val="0"/>
              </a:spcBef>
              <a:spcAft>
                <a:spcPct val="0"/>
              </a:spcAft>
              <a:defRPr>
                <a:solidFill>
                  <a:schemeClr val="tx1"/>
                </a:solidFill>
                <a:latin typeface="Garamond" pitchFamily="18" charset="0"/>
                <a:ea typeface="ＭＳ Ｐゴシック" pitchFamily="106" charset="-128"/>
              </a:defRPr>
            </a:lvl9pPr>
          </a:lstStyle>
          <a:p>
            <a:fld id="{D79FAD98-BA5C-471B-9352-31F2609F2819}" type="slidenum">
              <a:rPr lang="en-US">
                <a:latin typeface="Arial" charset="0"/>
              </a:rPr>
              <a:pPr/>
              <a:t>15</a:t>
            </a:fld>
            <a:endParaRPr lang="en-US">
              <a:latin typeface="Arial" charset="0"/>
            </a:endParaRPr>
          </a:p>
        </p:txBody>
      </p:sp>
      <p:sp>
        <p:nvSpPr>
          <p:cNvPr id="71683" name="Rectangle 2"/>
          <p:cNvSpPr>
            <a:spLocks noChangeArrowheads="1" noTextEdit="1"/>
          </p:cNvSpPr>
          <p:nvPr>
            <p:ph type="sldImg"/>
          </p:nvPr>
        </p:nvSpPr>
        <p:spPr>
          <a:ln/>
        </p:spPr>
      </p:sp>
      <p:sp>
        <p:nvSpPr>
          <p:cNvPr id="716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itchFamily="18" charset="0"/>
                <a:ea typeface="ＭＳ Ｐゴシック" pitchFamily="106" charset="-128"/>
              </a:defRPr>
            </a:lvl1pPr>
            <a:lvl2pPr marL="742950" indent="-285750">
              <a:defRPr>
                <a:solidFill>
                  <a:schemeClr val="tx1"/>
                </a:solidFill>
                <a:latin typeface="Garamond" pitchFamily="18" charset="0"/>
                <a:ea typeface="ＭＳ Ｐゴシック" pitchFamily="106" charset="-128"/>
              </a:defRPr>
            </a:lvl2pPr>
            <a:lvl3pPr marL="1143000" indent="-228600">
              <a:defRPr>
                <a:solidFill>
                  <a:schemeClr val="tx1"/>
                </a:solidFill>
                <a:latin typeface="Garamond" pitchFamily="18" charset="0"/>
                <a:ea typeface="ＭＳ Ｐゴシック" pitchFamily="106" charset="-128"/>
              </a:defRPr>
            </a:lvl3pPr>
            <a:lvl4pPr marL="1600200" indent="-228600">
              <a:defRPr>
                <a:solidFill>
                  <a:schemeClr val="tx1"/>
                </a:solidFill>
                <a:latin typeface="Garamond" pitchFamily="18" charset="0"/>
                <a:ea typeface="ＭＳ Ｐゴシック" pitchFamily="106" charset="-128"/>
              </a:defRPr>
            </a:lvl4pPr>
            <a:lvl5pPr marL="2057400" indent="-228600">
              <a:defRPr>
                <a:solidFill>
                  <a:schemeClr val="tx1"/>
                </a:solidFill>
                <a:latin typeface="Garamond" pitchFamily="18" charset="0"/>
                <a:ea typeface="ＭＳ Ｐゴシック" pitchFamily="106" charset="-128"/>
              </a:defRPr>
            </a:lvl5pPr>
            <a:lvl6pPr marL="2514600" indent="-228600" eaLnBrk="0" fontAlgn="base" hangingPunct="0">
              <a:spcBef>
                <a:spcPct val="0"/>
              </a:spcBef>
              <a:spcAft>
                <a:spcPct val="0"/>
              </a:spcAft>
              <a:defRPr>
                <a:solidFill>
                  <a:schemeClr val="tx1"/>
                </a:solidFill>
                <a:latin typeface="Garamond" pitchFamily="18" charset="0"/>
                <a:ea typeface="ＭＳ Ｐゴシック" pitchFamily="106" charset="-128"/>
              </a:defRPr>
            </a:lvl6pPr>
            <a:lvl7pPr marL="2971800" indent="-228600" eaLnBrk="0" fontAlgn="base" hangingPunct="0">
              <a:spcBef>
                <a:spcPct val="0"/>
              </a:spcBef>
              <a:spcAft>
                <a:spcPct val="0"/>
              </a:spcAft>
              <a:defRPr>
                <a:solidFill>
                  <a:schemeClr val="tx1"/>
                </a:solidFill>
                <a:latin typeface="Garamond" pitchFamily="18" charset="0"/>
                <a:ea typeface="ＭＳ Ｐゴシック" pitchFamily="106" charset="-128"/>
              </a:defRPr>
            </a:lvl7pPr>
            <a:lvl8pPr marL="3429000" indent="-228600" eaLnBrk="0" fontAlgn="base" hangingPunct="0">
              <a:spcBef>
                <a:spcPct val="0"/>
              </a:spcBef>
              <a:spcAft>
                <a:spcPct val="0"/>
              </a:spcAft>
              <a:defRPr>
                <a:solidFill>
                  <a:schemeClr val="tx1"/>
                </a:solidFill>
                <a:latin typeface="Garamond" pitchFamily="18" charset="0"/>
                <a:ea typeface="ＭＳ Ｐゴシック" pitchFamily="106" charset="-128"/>
              </a:defRPr>
            </a:lvl8pPr>
            <a:lvl9pPr marL="3886200" indent="-228600" eaLnBrk="0" fontAlgn="base" hangingPunct="0">
              <a:spcBef>
                <a:spcPct val="0"/>
              </a:spcBef>
              <a:spcAft>
                <a:spcPct val="0"/>
              </a:spcAft>
              <a:defRPr>
                <a:solidFill>
                  <a:schemeClr val="tx1"/>
                </a:solidFill>
                <a:latin typeface="Garamond" pitchFamily="18" charset="0"/>
                <a:ea typeface="ＭＳ Ｐゴシック" pitchFamily="106" charset="-128"/>
              </a:defRPr>
            </a:lvl9pPr>
          </a:lstStyle>
          <a:p>
            <a:fld id="{AC18EF5A-F003-4277-A8A2-1B1C96BBECF4}" type="slidenum">
              <a:rPr lang="en-US">
                <a:latin typeface="Arial" charset="0"/>
              </a:rPr>
              <a:pPr/>
              <a:t>16</a:t>
            </a:fld>
            <a:endParaRPr lang="en-US">
              <a:latin typeface="Arial" charset="0"/>
            </a:endParaRPr>
          </a:p>
        </p:txBody>
      </p:sp>
      <p:sp>
        <p:nvSpPr>
          <p:cNvPr id="72707" name="Rectangle 2"/>
          <p:cNvSpPr>
            <a:spLocks noChangeArrowheads="1" noTextEdit="1"/>
          </p:cNvSpPr>
          <p:nvPr>
            <p:ph type="sldImg"/>
          </p:nvPr>
        </p:nvSpPr>
        <p:spPr>
          <a:ln/>
        </p:spPr>
      </p:sp>
      <p:sp>
        <p:nvSpPr>
          <p:cNvPr id="727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itchFamily="18" charset="0"/>
                <a:ea typeface="ＭＳ Ｐゴシック" pitchFamily="106" charset="-128"/>
              </a:defRPr>
            </a:lvl1pPr>
            <a:lvl2pPr marL="742950" indent="-285750">
              <a:defRPr>
                <a:solidFill>
                  <a:schemeClr val="tx1"/>
                </a:solidFill>
                <a:latin typeface="Garamond" pitchFamily="18" charset="0"/>
                <a:ea typeface="ＭＳ Ｐゴシック" pitchFamily="106" charset="-128"/>
              </a:defRPr>
            </a:lvl2pPr>
            <a:lvl3pPr marL="1143000" indent="-228600">
              <a:defRPr>
                <a:solidFill>
                  <a:schemeClr val="tx1"/>
                </a:solidFill>
                <a:latin typeface="Garamond" pitchFamily="18" charset="0"/>
                <a:ea typeface="ＭＳ Ｐゴシック" pitchFamily="106" charset="-128"/>
              </a:defRPr>
            </a:lvl3pPr>
            <a:lvl4pPr marL="1600200" indent="-228600">
              <a:defRPr>
                <a:solidFill>
                  <a:schemeClr val="tx1"/>
                </a:solidFill>
                <a:latin typeface="Garamond" pitchFamily="18" charset="0"/>
                <a:ea typeface="ＭＳ Ｐゴシック" pitchFamily="106" charset="-128"/>
              </a:defRPr>
            </a:lvl4pPr>
            <a:lvl5pPr marL="2057400" indent="-228600">
              <a:defRPr>
                <a:solidFill>
                  <a:schemeClr val="tx1"/>
                </a:solidFill>
                <a:latin typeface="Garamond" pitchFamily="18" charset="0"/>
                <a:ea typeface="ＭＳ Ｐゴシック" pitchFamily="106" charset="-128"/>
              </a:defRPr>
            </a:lvl5pPr>
            <a:lvl6pPr marL="2514600" indent="-228600" eaLnBrk="0" fontAlgn="base" hangingPunct="0">
              <a:spcBef>
                <a:spcPct val="0"/>
              </a:spcBef>
              <a:spcAft>
                <a:spcPct val="0"/>
              </a:spcAft>
              <a:defRPr>
                <a:solidFill>
                  <a:schemeClr val="tx1"/>
                </a:solidFill>
                <a:latin typeface="Garamond" pitchFamily="18" charset="0"/>
                <a:ea typeface="ＭＳ Ｐゴシック" pitchFamily="106" charset="-128"/>
              </a:defRPr>
            </a:lvl6pPr>
            <a:lvl7pPr marL="2971800" indent="-228600" eaLnBrk="0" fontAlgn="base" hangingPunct="0">
              <a:spcBef>
                <a:spcPct val="0"/>
              </a:spcBef>
              <a:spcAft>
                <a:spcPct val="0"/>
              </a:spcAft>
              <a:defRPr>
                <a:solidFill>
                  <a:schemeClr val="tx1"/>
                </a:solidFill>
                <a:latin typeface="Garamond" pitchFamily="18" charset="0"/>
                <a:ea typeface="ＭＳ Ｐゴシック" pitchFamily="106" charset="-128"/>
              </a:defRPr>
            </a:lvl7pPr>
            <a:lvl8pPr marL="3429000" indent="-228600" eaLnBrk="0" fontAlgn="base" hangingPunct="0">
              <a:spcBef>
                <a:spcPct val="0"/>
              </a:spcBef>
              <a:spcAft>
                <a:spcPct val="0"/>
              </a:spcAft>
              <a:defRPr>
                <a:solidFill>
                  <a:schemeClr val="tx1"/>
                </a:solidFill>
                <a:latin typeface="Garamond" pitchFamily="18" charset="0"/>
                <a:ea typeface="ＭＳ Ｐゴシック" pitchFamily="106" charset="-128"/>
              </a:defRPr>
            </a:lvl8pPr>
            <a:lvl9pPr marL="3886200" indent="-228600" eaLnBrk="0" fontAlgn="base" hangingPunct="0">
              <a:spcBef>
                <a:spcPct val="0"/>
              </a:spcBef>
              <a:spcAft>
                <a:spcPct val="0"/>
              </a:spcAft>
              <a:defRPr>
                <a:solidFill>
                  <a:schemeClr val="tx1"/>
                </a:solidFill>
                <a:latin typeface="Garamond" pitchFamily="18" charset="0"/>
                <a:ea typeface="ＭＳ Ｐゴシック" pitchFamily="106" charset="-128"/>
              </a:defRPr>
            </a:lvl9pPr>
          </a:lstStyle>
          <a:p>
            <a:fld id="{FAEDC8BB-1DA3-4B2C-9460-E19CE4DBA572}" type="slidenum">
              <a:rPr lang="en-US">
                <a:latin typeface="Arial" charset="0"/>
              </a:rPr>
              <a:pPr/>
              <a:t>17</a:t>
            </a:fld>
            <a:endParaRPr lang="en-US">
              <a:latin typeface="Arial" charset="0"/>
            </a:endParaRPr>
          </a:p>
        </p:txBody>
      </p:sp>
      <p:sp>
        <p:nvSpPr>
          <p:cNvPr id="73731" name="Rectangle 2"/>
          <p:cNvSpPr>
            <a:spLocks noChangeArrowheads="1" noTextEdit="1"/>
          </p:cNvSpPr>
          <p:nvPr>
            <p:ph type="sldImg"/>
          </p:nvPr>
        </p:nvSpPr>
        <p:spPr>
          <a:ln/>
        </p:spPr>
      </p:sp>
      <p:sp>
        <p:nvSpPr>
          <p:cNvPr id="737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itchFamily="18" charset="0"/>
                <a:ea typeface="ＭＳ Ｐゴシック" pitchFamily="106" charset="-128"/>
              </a:defRPr>
            </a:lvl1pPr>
            <a:lvl2pPr marL="742950" indent="-285750">
              <a:defRPr>
                <a:solidFill>
                  <a:schemeClr val="tx1"/>
                </a:solidFill>
                <a:latin typeface="Garamond" pitchFamily="18" charset="0"/>
                <a:ea typeface="ＭＳ Ｐゴシック" pitchFamily="106" charset="-128"/>
              </a:defRPr>
            </a:lvl2pPr>
            <a:lvl3pPr marL="1143000" indent="-228600">
              <a:defRPr>
                <a:solidFill>
                  <a:schemeClr val="tx1"/>
                </a:solidFill>
                <a:latin typeface="Garamond" pitchFamily="18" charset="0"/>
                <a:ea typeface="ＭＳ Ｐゴシック" pitchFamily="106" charset="-128"/>
              </a:defRPr>
            </a:lvl3pPr>
            <a:lvl4pPr marL="1600200" indent="-228600">
              <a:defRPr>
                <a:solidFill>
                  <a:schemeClr val="tx1"/>
                </a:solidFill>
                <a:latin typeface="Garamond" pitchFamily="18" charset="0"/>
                <a:ea typeface="ＭＳ Ｐゴシック" pitchFamily="106" charset="-128"/>
              </a:defRPr>
            </a:lvl4pPr>
            <a:lvl5pPr marL="2057400" indent="-228600">
              <a:defRPr>
                <a:solidFill>
                  <a:schemeClr val="tx1"/>
                </a:solidFill>
                <a:latin typeface="Garamond" pitchFamily="18" charset="0"/>
                <a:ea typeface="ＭＳ Ｐゴシック" pitchFamily="106" charset="-128"/>
              </a:defRPr>
            </a:lvl5pPr>
            <a:lvl6pPr marL="2514600" indent="-228600" eaLnBrk="0" fontAlgn="base" hangingPunct="0">
              <a:spcBef>
                <a:spcPct val="0"/>
              </a:spcBef>
              <a:spcAft>
                <a:spcPct val="0"/>
              </a:spcAft>
              <a:defRPr>
                <a:solidFill>
                  <a:schemeClr val="tx1"/>
                </a:solidFill>
                <a:latin typeface="Garamond" pitchFamily="18" charset="0"/>
                <a:ea typeface="ＭＳ Ｐゴシック" pitchFamily="106" charset="-128"/>
              </a:defRPr>
            </a:lvl6pPr>
            <a:lvl7pPr marL="2971800" indent="-228600" eaLnBrk="0" fontAlgn="base" hangingPunct="0">
              <a:spcBef>
                <a:spcPct val="0"/>
              </a:spcBef>
              <a:spcAft>
                <a:spcPct val="0"/>
              </a:spcAft>
              <a:defRPr>
                <a:solidFill>
                  <a:schemeClr val="tx1"/>
                </a:solidFill>
                <a:latin typeface="Garamond" pitchFamily="18" charset="0"/>
                <a:ea typeface="ＭＳ Ｐゴシック" pitchFamily="106" charset="-128"/>
              </a:defRPr>
            </a:lvl7pPr>
            <a:lvl8pPr marL="3429000" indent="-228600" eaLnBrk="0" fontAlgn="base" hangingPunct="0">
              <a:spcBef>
                <a:spcPct val="0"/>
              </a:spcBef>
              <a:spcAft>
                <a:spcPct val="0"/>
              </a:spcAft>
              <a:defRPr>
                <a:solidFill>
                  <a:schemeClr val="tx1"/>
                </a:solidFill>
                <a:latin typeface="Garamond" pitchFamily="18" charset="0"/>
                <a:ea typeface="ＭＳ Ｐゴシック" pitchFamily="106" charset="-128"/>
              </a:defRPr>
            </a:lvl8pPr>
            <a:lvl9pPr marL="3886200" indent="-228600" eaLnBrk="0" fontAlgn="base" hangingPunct="0">
              <a:spcBef>
                <a:spcPct val="0"/>
              </a:spcBef>
              <a:spcAft>
                <a:spcPct val="0"/>
              </a:spcAft>
              <a:defRPr>
                <a:solidFill>
                  <a:schemeClr val="tx1"/>
                </a:solidFill>
                <a:latin typeface="Garamond" pitchFamily="18" charset="0"/>
                <a:ea typeface="ＭＳ Ｐゴシック" pitchFamily="106" charset="-128"/>
              </a:defRPr>
            </a:lvl9pPr>
          </a:lstStyle>
          <a:p>
            <a:fld id="{3BE29DD8-6C97-4F34-91A3-4EF87C11C579}" type="slidenum">
              <a:rPr lang="en-US">
                <a:latin typeface="Arial" charset="0"/>
              </a:rPr>
              <a:pPr/>
              <a:t>18</a:t>
            </a:fld>
            <a:endParaRPr lang="en-US">
              <a:latin typeface="Arial" charset="0"/>
            </a:endParaRPr>
          </a:p>
        </p:txBody>
      </p:sp>
      <p:sp>
        <p:nvSpPr>
          <p:cNvPr id="74755" name="Rectangle 2"/>
          <p:cNvSpPr>
            <a:spLocks noChangeArrowheads="1" noTextEdit="1"/>
          </p:cNvSpPr>
          <p:nvPr>
            <p:ph type="sldImg"/>
          </p:nvPr>
        </p:nvSpPr>
        <p:spPr>
          <a:ln/>
        </p:spPr>
      </p:sp>
      <p:sp>
        <p:nvSpPr>
          <p:cNvPr id="747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itchFamily="18" charset="0"/>
                <a:ea typeface="ＭＳ Ｐゴシック" pitchFamily="106" charset="-128"/>
              </a:defRPr>
            </a:lvl1pPr>
            <a:lvl2pPr marL="742950" indent="-285750">
              <a:defRPr>
                <a:solidFill>
                  <a:schemeClr val="tx1"/>
                </a:solidFill>
                <a:latin typeface="Garamond" pitchFamily="18" charset="0"/>
                <a:ea typeface="ＭＳ Ｐゴシック" pitchFamily="106" charset="-128"/>
              </a:defRPr>
            </a:lvl2pPr>
            <a:lvl3pPr marL="1143000" indent="-228600">
              <a:defRPr>
                <a:solidFill>
                  <a:schemeClr val="tx1"/>
                </a:solidFill>
                <a:latin typeface="Garamond" pitchFamily="18" charset="0"/>
                <a:ea typeface="ＭＳ Ｐゴシック" pitchFamily="106" charset="-128"/>
              </a:defRPr>
            </a:lvl3pPr>
            <a:lvl4pPr marL="1600200" indent="-228600">
              <a:defRPr>
                <a:solidFill>
                  <a:schemeClr val="tx1"/>
                </a:solidFill>
                <a:latin typeface="Garamond" pitchFamily="18" charset="0"/>
                <a:ea typeface="ＭＳ Ｐゴシック" pitchFamily="106" charset="-128"/>
              </a:defRPr>
            </a:lvl4pPr>
            <a:lvl5pPr marL="2057400" indent="-228600">
              <a:defRPr>
                <a:solidFill>
                  <a:schemeClr val="tx1"/>
                </a:solidFill>
                <a:latin typeface="Garamond" pitchFamily="18" charset="0"/>
                <a:ea typeface="ＭＳ Ｐゴシック" pitchFamily="106" charset="-128"/>
              </a:defRPr>
            </a:lvl5pPr>
            <a:lvl6pPr marL="2514600" indent="-228600" eaLnBrk="0" fontAlgn="base" hangingPunct="0">
              <a:spcBef>
                <a:spcPct val="0"/>
              </a:spcBef>
              <a:spcAft>
                <a:spcPct val="0"/>
              </a:spcAft>
              <a:defRPr>
                <a:solidFill>
                  <a:schemeClr val="tx1"/>
                </a:solidFill>
                <a:latin typeface="Garamond" pitchFamily="18" charset="0"/>
                <a:ea typeface="ＭＳ Ｐゴシック" pitchFamily="106" charset="-128"/>
              </a:defRPr>
            </a:lvl6pPr>
            <a:lvl7pPr marL="2971800" indent="-228600" eaLnBrk="0" fontAlgn="base" hangingPunct="0">
              <a:spcBef>
                <a:spcPct val="0"/>
              </a:spcBef>
              <a:spcAft>
                <a:spcPct val="0"/>
              </a:spcAft>
              <a:defRPr>
                <a:solidFill>
                  <a:schemeClr val="tx1"/>
                </a:solidFill>
                <a:latin typeface="Garamond" pitchFamily="18" charset="0"/>
                <a:ea typeface="ＭＳ Ｐゴシック" pitchFamily="106" charset="-128"/>
              </a:defRPr>
            </a:lvl7pPr>
            <a:lvl8pPr marL="3429000" indent="-228600" eaLnBrk="0" fontAlgn="base" hangingPunct="0">
              <a:spcBef>
                <a:spcPct val="0"/>
              </a:spcBef>
              <a:spcAft>
                <a:spcPct val="0"/>
              </a:spcAft>
              <a:defRPr>
                <a:solidFill>
                  <a:schemeClr val="tx1"/>
                </a:solidFill>
                <a:latin typeface="Garamond" pitchFamily="18" charset="0"/>
                <a:ea typeface="ＭＳ Ｐゴシック" pitchFamily="106" charset="-128"/>
              </a:defRPr>
            </a:lvl8pPr>
            <a:lvl9pPr marL="3886200" indent="-228600" eaLnBrk="0" fontAlgn="base" hangingPunct="0">
              <a:spcBef>
                <a:spcPct val="0"/>
              </a:spcBef>
              <a:spcAft>
                <a:spcPct val="0"/>
              </a:spcAft>
              <a:defRPr>
                <a:solidFill>
                  <a:schemeClr val="tx1"/>
                </a:solidFill>
                <a:latin typeface="Garamond" pitchFamily="18" charset="0"/>
                <a:ea typeface="ＭＳ Ｐゴシック" pitchFamily="106" charset="-128"/>
              </a:defRPr>
            </a:lvl9pPr>
          </a:lstStyle>
          <a:p>
            <a:fld id="{579BC755-7C7B-43E7-86E5-8E250B77132F}" type="slidenum">
              <a:rPr lang="en-US">
                <a:latin typeface="Arial" charset="0"/>
              </a:rPr>
              <a:pPr/>
              <a:t>19</a:t>
            </a:fld>
            <a:endParaRPr lang="en-US">
              <a:latin typeface="Arial" charset="0"/>
            </a:endParaRPr>
          </a:p>
        </p:txBody>
      </p:sp>
      <p:sp>
        <p:nvSpPr>
          <p:cNvPr id="75779" name="Rectangle 2"/>
          <p:cNvSpPr>
            <a:spLocks noChangeArrowheads="1" noTextEdit="1"/>
          </p:cNvSpPr>
          <p:nvPr>
            <p:ph type="sldImg"/>
          </p:nvPr>
        </p:nvSpPr>
        <p:spPr>
          <a:ln/>
        </p:spPr>
      </p:sp>
      <p:sp>
        <p:nvSpPr>
          <p:cNvPr id="757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itchFamily="18" charset="0"/>
                <a:ea typeface="ＭＳ Ｐゴシック" pitchFamily="106" charset="-128"/>
              </a:defRPr>
            </a:lvl1pPr>
            <a:lvl2pPr marL="742950" indent="-285750">
              <a:defRPr>
                <a:solidFill>
                  <a:schemeClr val="tx1"/>
                </a:solidFill>
                <a:latin typeface="Garamond" pitchFamily="18" charset="0"/>
                <a:ea typeface="ＭＳ Ｐゴシック" pitchFamily="106" charset="-128"/>
              </a:defRPr>
            </a:lvl2pPr>
            <a:lvl3pPr marL="1143000" indent="-228600">
              <a:defRPr>
                <a:solidFill>
                  <a:schemeClr val="tx1"/>
                </a:solidFill>
                <a:latin typeface="Garamond" pitchFamily="18" charset="0"/>
                <a:ea typeface="ＭＳ Ｐゴシック" pitchFamily="106" charset="-128"/>
              </a:defRPr>
            </a:lvl3pPr>
            <a:lvl4pPr marL="1600200" indent="-228600">
              <a:defRPr>
                <a:solidFill>
                  <a:schemeClr val="tx1"/>
                </a:solidFill>
                <a:latin typeface="Garamond" pitchFamily="18" charset="0"/>
                <a:ea typeface="ＭＳ Ｐゴシック" pitchFamily="106" charset="-128"/>
              </a:defRPr>
            </a:lvl4pPr>
            <a:lvl5pPr marL="2057400" indent="-228600">
              <a:defRPr>
                <a:solidFill>
                  <a:schemeClr val="tx1"/>
                </a:solidFill>
                <a:latin typeface="Garamond" pitchFamily="18" charset="0"/>
                <a:ea typeface="ＭＳ Ｐゴシック" pitchFamily="106" charset="-128"/>
              </a:defRPr>
            </a:lvl5pPr>
            <a:lvl6pPr marL="2514600" indent="-228600" eaLnBrk="0" fontAlgn="base" hangingPunct="0">
              <a:spcBef>
                <a:spcPct val="0"/>
              </a:spcBef>
              <a:spcAft>
                <a:spcPct val="0"/>
              </a:spcAft>
              <a:defRPr>
                <a:solidFill>
                  <a:schemeClr val="tx1"/>
                </a:solidFill>
                <a:latin typeface="Garamond" pitchFamily="18" charset="0"/>
                <a:ea typeface="ＭＳ Ｐゴシック" pitchFamily="106" charset="-128"/>
              </a:defRPr>
            </a:lvl6pPr>
            <a:lvl7pPr marL="2971800" indent="-228600" eaLnBrk="0" fontAlgn="base" hangingPunct="0">
              <a:spcBef>
                <a:spcPct val="0"/>
              </a:spcBef>
              <a:spcAft>
                <a:spcPct val="0"/>
              </a:spcAft>
              <a:defRPr>
                <a:solidFill>
                  <a:schemeClr val="tx1"/>
                </a:solidFill>
                <a:latin typeface="Garamond" pitchFamily="18" charset="0"/>
                <a:ea typeface="ＭＳ Ｐゴシック" pitchFamily="106" charset="-128"/>
              </a:defRPr>
            </a:lvl7pPr>
            <a:lvl8pPr marL="3429000" indent="-228600" eaLnBrk="0" fontAlgn="base" hangingPunct="0">
              <a:spcBef>
                <a:spcPct val="0"/>
              </a:spcBef>
              <a:spcAft>
                <a:spcPct val="0"/>
              </a:spcAft>
              <a:defRPr>
                <a:solidFill>
                  <a:schemeClr val="tx1"/>
                </a:solidFill>
                <a:latin typeface="Garamond" pitchFamily="18" charset="0"/>
                <a:ea typeface="ＭＳ Ｐゴシック" pitchFamily="106" charset="-128"/>
              </a:defRPr>
            </a:lvl8pPr>
            <a:lvl9pPr marL="3886200" indent="-228600" eaLnBrk="0" fontAlgn="base" hangingPunct="0">
              <a:spcBef>
                <a:spcPct val="0"/>
              </a:spcBef>
              <a:spcAft>
                <a:spcPct val="0"/>
              </a:spcAft>
              <a:defRPr>
                <a:solidFill>
                  <a:schemeClr val="tx1"/>
                </a:solidFill>
                <a:latin typeface="Garamond" pitchFamily="18" charset="0"/>
                <a:ea typeface="ＭＳ Ｐゴシック" pitchFamily="106" charset="-128"/>
              </a:defRPr>
            </a:lvl9pPr>
          </a:lstStyle>
          <a:p>
            <a:fld id="{3CB7099E-1535-40C0-B9F3-169056669A73}" type="slidenum">
              <a:rPr lang="en-US">
                <a:latin typeface="Arial" charset="0"/>
              </a:rPr>
              <a:pPr/>
              <a:t>2</a:t>
            </a:fld>
            <a:endParaRPr lang="en-US">
              <a:latin typeface="Arial" charset="0"/>
            </a:endParaRPr>
          </a:p>
        </p:txBody>
      </p:sp>
      <p:sp>
        <p:nvSpPr>
          <p:cNvPr id="58371" name="Rectangle 2"/>
          <p:cNvSpPr>
            <a:spLocks noChangeArrowheads="1" noTextEdit="1"/>
          </p:cNvSpPr>
          <p:nvPr>
            <p:ph type="sldImg"/>
          </p:nvPr>
        </p:nvSpPr>
        <p:spPr>
          <a:ln/>
        </p:spPr>
      </p:sp>
      <p:sp>
        <p:nvSpPr>
          <p:cNvPr id="583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itchFamily="18" charset="0"/>
                <a:ea typeface="ＭＳ Ｐゴシック" pitchFamily="106" charset="-128"/>
              </a:defRPr>
            </a:lvl1pPr>
            <a:lvl2pPr marL="742950" indent="-285750">
              <a:defRPr>
                <a:solidFill>
                  <a:schemeClr val="tx1"/>
                </a:solidFill>
                <a:latin typeface="Garamond" pitchFamily="18" charset="0"/>
                <a:ea typeface="ＭＳ Ｐゴシック" pitchFamily="106" charset="-128"/>
              </a:defRPr>
            </a:lvl2pPr>
            <a:lvl3pPr marL="1143000" indent="-228600">
              <a:defRPr>
                <a:solidFill>
                  <a:schemeClr val="tx1"/>
                </a:solidFill>
                <a:latin typeface="Garamond" pitchFamily="18" charset="0"/>
                <a:ea typeface="ＭＳ Ｐゴシック" pitchFamily="106" charset="-128"/>
              </a:defRPr>
            </a:lvl3pPr>
            <a:lvl4pPr marL="1600200" indent="-228600">
              <a:defRPr>
                <a:solidFill>
                  <a:schemeClr val="tx1"/>
                </a:solidFill>
                <a:latin typeface="Garamond" pitchFamily="18" charset="0"/>
                <a:ea typeface="ＭＳ Ｐゴシック" pitchFamily="106" charset="-128"/>
              </a:defRPr>
            </a:lvl4pPr>
            <a:lvl5pPr marL="2057400" indent="-228600">
              <a:defRPr>
                <a:solidFill>
                  <a:schemeClr val="tx1"/>
                </a:solidFill>
                <a:latin typeface="Garamond" pitchFamily="18" charset="0"/>
                <a:ea typeface="ＭＳ Ｐゴシック" pitchFamily="106" charset="-128"/>
              </a:defRPr>
            </a:lvl5pPr>
            <a:lvl6pPr marL="2514600" indent="-228600" eaLnBrk="0" fontAlgn="base" hangingPunct="0">
              <a:spcBef>
                <a:spcPct val="0"/>
              </a:spcBef>
              <a:spcAft>
                <a:spcPct val="0"/>
              </a:spcAft>
              <a:defRPr>
                <a:solidFill>
                  <a:schemeClr val="tx1"/>
                </a:solidFill>
                <a:latin typeface="Garamond" pitchFamily="18" charset="0"/>
                <a:ea typeface="ＭＳ Ｐゴシック" pitchFamily="106" charset="-128"/>
              </a:defRPr>
            </a:lvl6pPr>
            <a:lvl7pPr marL="2971800" indent="-228600" eaLnBrk="0" fontAlgn="base" hangingPunct="0">
              <a:spcBef>
                <a:spcPct val="0"/>
              </a:spcBef>
              <a:spcAft>
                <a:spcPct val="0"/>
              </a:spcAft>
              <a:defRPr>
                <a:solidFill>
                  <a:schemeClr val="tx1"/>
                </a:solidFill>
                <a:latin typeface="Garamond" pitchFamily="18" charset="0"/>
                <a:ea typeface="ＭＳ Ｐゴシック" pitchFamily="106" charset="-128"/>
              </a:defRPr>
            </a:lvl7pPr>
            <a:lvl8pPr marL="3429000" indent="-228600" eaLnBrk="0" fontAlgn="base" hangingPunct="0">
              <a:spcBef>
                <a:spcPct val="0"/>
              </a:spcBef>
              <a:spcAft>
                <a:spcPct val="0"/>
              </a:spcAft>
              <a:defRPr>
                <a:solidFill>
                  <a:schemeClr val="tx1"/>
                </a:solidFill>
                <a:latin typeface="Garamond" pitchFamily="18" charset="0"/>
                <a:ea typeface="ＭＳ Ｐゴシック" pitchFamily="106" charset="-128"/>
              </a:defRPr>
            </a:lvl8pPr>
            <a:lvl9pPr marL="3886200" indent="-228600" eaLnBrk="0" fontAlgn="base" hangingPunct="0">
              <a:spcBef>
                <a:spcPct val="0"/>
              </a:spcBef>
              <a:spcAft>
                <a:spcPct val="0"/>
              </a:spcAft>
              <a:defRPr>
                <a:solidFill>
                  <a:schemeClr val="tx1"/>
                </a:solidFill>
                <a:latin typeface="Garamond" pitchFamily="18" charset="0"/>
                <a:ea typeface="ＭＳ Ｐゴシック" pitchFamily="106" charset="-128"/>
              </a:defRPr>
            </a:lvl9pPr>
          </a:lstStyle>
          <a:p>
            <a:fld id="{C39C4274-65F9-4D60-8CAC-255B1DB26F4A}" type="slidenum">
              <a:rPr lang="en-US">
                <a:latin typeface="Arial" charset="0"/>
              </a:rPr>
              <a:pPr/>
              <a:t>20</a:t>
            </a:fld>
            <a:endParaRPr lang="en-US">
              <a:latin typeface="Arial" charset="0"/>
            </a:endParaRPr>
          </a:p>
        </p:txBody>
      </p:sp>
      <p:sp>
        <p:nvSpPr>
          <p:cNvPr id="76803" name="Rectangle 2"/>
          <p:cNvSpPr>
            <a:spLocks noChangeArrowheads="1" noTextEdit="1"/>
          </p:cNvSpPr>
          <p:nvPr>
            <p:ph type="sldImg"/>
          </p:nvPr>
        </p:nvSpPr>
        <p:spPr>
          <a:ln/>
        </p:spPr>
      </p:sp>
      <p:sp>
        <p:nvSpPr>
          <p:cNvPr id="768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itchFamily="18" charset="0"/>
                <a:ea typeface="ＭＳ Ｐゴシック" pitchFamily="106" charset="-128"/>
              </a:defRPr>
            </a:lvl1pPr>
            <a:lvl2pPr marL="742950" indent="-285750">
              <a:defRPr>
                <a:solidFill>
                  <a:schemeClr val="tx1"/>
                </a:solidFill>
                <a:latin typeface="Garamond" pitchFamily="18" charset="0"/>
                <a:ea typeface="ＭＳ Ｐゴシック" pitchFamily="106" charset="-128"/>
              </a:defRPr>
            </a:lvl2pPr>
            <a:lvl3pPr marL="1143000" indent="-228600">
              <a:defRPr>
                <a:solidFill>
                  <a:schemeClr val="tx1"/>
                </a:solidFill>
                <a:latin typeface="Garamond" pitchFamily="18" charset="0"/>
                <a:ea typeface="ＭＳ Ｐゴシック" pitchFamily="106" charset="-128"/>
              </a:defRPr>
            </a:lvl3pPr>
            <a:lvl4pPr marL="1600200" indent="-228600">
              <a:defRPr>
                <a:solidFill>
                  <a:schemeClr val="tx1"/>
                </a:solidFill>
                <a:latin typeface="Garamond" pitchFamily="18" charset="0"/>
                <a:ea typeface="ＭＳ Ｐゴシック" pitchFamily="106" charset="-128"/>
              </a:defRPr>
            </a:lvl4pPr>
            <a:lvl5pPr marL="2057400" indent="-228600">
              <a:defRPr>
                <a:solidFill>
                  <a:schemeClr val="tx1"/>
                </a:solidFill>
                <a:latin typeface="Garamond" pitchFamily="18" charset="0"/>
                <a:ea typeface="ＭＳ Ｐゴシック" pitchFamily="106" charset="-128"/>
              </a:defRPr>
            </a:lvl5pPr>
            <a:lvl6pPr marL="2514600" indent="-228600" eaLnBrk="0" fontAlgn="base" hangingPunct="0">
              <a:spcBef>
                <a:spcPct val="0"/>
              </a:spcBef>
              <a:spcAft>
                <a:spcPct val="0"/>
              </a:spcAft>
              <a:defRPr>
                <a:solidFill>
                  <a:schemeClr val="tx1"/>
                </a:solidFill>
                <a:latin typeface="Garamond" pitchFamily="18" charset="0"/>
                <a:ea typeface="ＭＳ Ｐゴシック" pitchFamily="106" charset="-128"/>
              </a:defRPr>
            </a:lvl6pPr>
            <a:lvl7pPr marL="2971800" indent="-228600" eaLnBrk="0" fontAlgn="base" hangingPunct="0">
              <a:spcBef>
                <a:spcPct val="0"/>
              </a:spcBef>
              <a:spcAft>
                <a:spcPct val="0"/>
              </a:spcAft>
              <a:defRPr>
                <a:solidFill>
                  <a:schemeClr val="tx1"/>
                </a:solidFill>
                <a:latin typeface="Garamond" pitchFamily="18" charset="0"/>
                <a:ea typeface="ＭＳ Ｐゴシック" pitchFamily="106" charset="-128"/>
              </a:defRPr>
            </a:lvl7pPr>
            <a:lvl8pPr marL="3429000" indent="-228600" eaLnBrk="0" fontAlgn="base" hangingPunct="0">
              <a:spcBef>
                <a:spcPct val="0"/>
              </a:spcBef>
              <a:spcAft>
                <a:spcPct val="0"/>
              </a:spcAft>
              <a:defRPr>
                <a:solidFill>
                  <a:schemeClr val="tx1"/>
                </a:solidFill>
                <a:latin typeface="Garamond" pitchFamily="18" charset="0"/>
                <a:ea typeface="ＭＳ Ｐゴシック" pitchFamily="106" charset="-128"/>
              </a:defRPr>
            </a:lvl8pPr>
            <a:lvl9pPr marL="3886200" indent="-228600" eaLnBrk="0" fontAlgn="base" hangingPunct="0">
              <a:spcBef>
                <a:spcPct val="0"/>
              </a:spcBef>
              <a:spcAft>
                <a:spcPct val="0"/>
              </a:spcAft>
              <a:defRPr>
                <a:solidFill>
                  <a:schemeClr val="tx1"/>
                </a:solidFill>
                <a:latin typeface="Garamond" pitchFamily="18" charset="0"/>
                <a:ea typeface="ＭＳ Ｐゴシック" pitchFamily="106" charset="-128"/>
              </a:defRPr>
            </a:lvl9pPr>
          </a:lstStyle>
          <a:p>
            <a:fld id="{66784A6B-FA5D-48CC-9747-849577E70B65}" type="slidenum">
              <a:rPr lang="en-US">
                <a:latin typeface="Arial" charset="0"/>
              </a:rPr>
              <a:pPr/>
              <a:t>21</a:t>
            </a:fld>
            <a:endParaRPr lang="en-US">
              <a:latin typeface="Arial" charset="0"/>
            </a:endParaRPr>
          </a:p>
        </p:txBody>
      </p:sp>
      <p:sp>
        <p:nvSpPr>
          <p:cNvPr id="77827" name="Rectangle 2"/>
          <p:cNvSpPr>
            <a:spLocks noChangeArrowheads="1" noTextEdit="1"/>
          </p:cNvSpPr>
          <p:nvPr>
            <p:ph type="sldImg"/>
          </p:nvPr>
        </p:nvSpPr>
        <p:spPr>
          <a:ln/>
        </p:spPr>
      </p:sp>
      <p:sp>
        <p:nvSpPr>
          <p:cNvPr id="778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itchFamily="18" charset="0"/>
                <a:ea typeface="ＭＳ Ｐゴシック" pitchFamily="106" charset="-128"/>
              </a:defRPr>
            </a:lvl1pPr>
            <a:lvl2pPr marL="742950" indent="-285750">
              <a:defRPr>
                <a:solidFill>
                  <a:schemeClr val="tx1"/>
                </a:solidFill>
                <a:latin typeface="Garamond" pitchFamily="18" charset="0"/>
                <a:ea typeface="ＭＳ Ｐゴシック" pitchFamily="106" charset="-128"/>
              </a:defRPr>
            </a:lvl2pPr>
            <a:lvl3pPr marL="1143000" indent="-228600">
              <a:defRPr>
                <a:solidFill>
                  <a:schemeClr val="tx1"/>
                </a:solidFill>
                <a:latin typeface="Garamond" pitchFamily="18" charset="0"/>
                <a:ea typeface="ＭＳ Ｐゴシック" pitchFamily="106" charset="-128"/>
              </a:defRPr>
            </a:lvl3pPr>
            <a:lvl4pPr marL="1600200" indent="-228600">
              <a:defRPr>
                <a:solidFill>
                  <a:schemeClr val="tx1"/>
                </a:solidFill>
                <a:latin typeface="Garamond" pitchFamily="18" charset="0"/>
                <a:ea typeface="ＭＳ Ｐゴシック" pitchFamily="106" charset="-128"/>
              </a:defRPr>
            </a:lvl4pPr>
            <a:lvl5pPr marL="2057400" indent="-228600">
              <a:defRPr>
                <a:solidFill>
                  <a:schemeClr val="tx1"/>
                </a:solidFill>
                <a:latin typeface="Garamond" pitchFamily="18" charset="0"/>
                <a:ea typeface="ＭＳ Ｐゴシック" pitchFamily="106" charset="-128"/>
              </a:defRPr>
            </a:lvl5pPr>
            <a:lvl6pPr marL="2514600" indent="-228600" eaLnBrk="0" fontAlgn="base" hangingPunct="0">
              <a:spcBef>
                <a:spcPct val="0"/>
              </a:spcBef>
              <a:spcAft>
                <a:spcPct val="0"/>
              </a:spcAft>
              <a:defRPr>
                <a:solidFill>
                  <a:schemeClr val="tx1"/>
                </a:solidFill>
                <a:latin typeface="Garamond" pitchFamily="18" charset="0"/>
                <a:ea typeface="ＭＳ Ｐゴシック" pitchFamily="106" charset="-128"/>
              </a:defRPr>
            </a:lvl6pPr>
            <a:lvl7pPr marL="2971800" indent="-228600" eaLnBrk="0" fontAlgn="base" hangingPunct="0">
              <a:spcBef>
                <a:spcPct val="0"/>
              </a:spcBef>
              <a:spcAft>
                <a:spcPct val="0"/>
              </a:spcAft>
              <a:defRPr>
                <a:solidFill>
                  <a:schemeClr val="tx1"/>
                </a:solidFill>
                <a:latin typeface="Garamond" pitchFamily="18" charset="0"/>
                <a:ea typeface="ＭＳ Ｐゴシック" pitchFamily="106" charset="-128"/>
              </a:defRPr>
            </a:lvl7pPr>
            <a:lvl8pPr marL="3429000" indent="-228600" eaLnBrk="0" fontAlgn="base" hangingPunct="0">
              <a:spcBef>
                <a:spcPct val="0"/>
              </a:spcBef>
              <a:spcAft>
                <a:spcPct val="0"/>
              </a:spcAft>
              <a:defRPr>
                <a:solidFill>
                  <a:schemeClr val="tx1"/>
                </a:solidFill>
                <a:latin typeface="Garamond" pitchFamily="18" charset="0"/>
                <a:ea typeface="ＭＳ Ｐゴシック" pitchFamily="106" charset="-128"/>
              </a:defRPr>
            </a:lvl8pPr>
            <a:lvl9pPr marL="3886200" indent="-228600" eaLnBrk="0" fontAlgn="base" hangingPunct="0">
              <a:spcBef>
                <a:spcPct val="0"/>
              </a:spcBef>
              <a:spcAft>
                <a:spcPct val="0"/>
              </a:spcAft>
              <a:defRPr>
                <a:solidFill>
                  <a:schemeClr val="tx1"/>
                </a:solidFill>
                <a:latin typeface="Garamond" pitchFamily="18" charset="0"/>
                <a:ea typeface="ＭＳ Ｐゴシック" pitchFamily="106" charset="-128"/>
              </a:defRPr>
            </a:lvl9pPr>
          </a:lstStyle>
          <a:p>
            <a:fld id="{3BCEFC7F-EB6B-4C6B-947C-CBCC70859AD5}" type="slidenum">
              <a:rPr lang="en-US">
                <a:latin typeface="Arial" charset="0"/>
              </a:rPr>
              <a:pPr/>
              <a:t>22</a:t>
            </a:fld>
            <a:endParaRPr lang="en-US">
              <a:latin typeface="Arial" charset="0"/>
            </a:endParaRPr>
          </a:p>
        </p:txBody>
      </p:sp>
      <p:sp>
        <p:nvSpPr>
          <p:cNvPr id="78851" name="Rectangle 2"/>
          <p:cNvSpPr>
            <a:spLocks noChangeArrowheads="1" noTextEdit="1"/>
          </p:cNvSpPr>
          <p:nvPr>
            <p:ph type="sldImg"/>
          </p:nvPr>
        </p:nvSpPr>
        <p:spPr>
          <a:ln/>
        </p:spPr>
      </p:sp>
      <p:sp>
        <p:nvSpPr>
          <p:cNvPr id="788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itchFamily="18" charset="0"/>
                <a:ea typeface="ＭＳ Ｐゴシック" pitchFamily="106" charset="-128"/>
              </a:defRPr>
            </a:lvl1pPr>
            <a:lvl2pPr marL="742950" indent="-285750">
              <a:defRPr>
                <a:solidFill>
                  <a:schemeClr val="tx1"/>
                </a:solidFill>
                <a:latin typeface="Garamond" pitchFamily="18" charset="0"/>
                <a:ea typeface="ＭＳ Ｐゴシック" pitchFamily="106" charset="-128"/>
              </a:defRPr>
            </a:lvl2pPr>
            <a:lvl3pPr marL="1143000" indent="-228600">
              <a:defRPr>
                <a:solidFill>
                  <a:schemeClr val="tx1"/>
                </a:solidFill>
                <a:latin typeface="Garamond" pitchFamily="18" charset="0"/>
                <a:ea typeface="ＭＳ Ｐゴシック" pitchFamily="106" charset="-128"/>
              </a:defRPr>
            </a:lvl3pPr>
            <a:lvl4pPr marL="1600200" indent="-228600">
              <a:defRPr>
                <a:solidFill>
                  <a:schemeClr val="tx1"/>
                </a:solidFill>
                <a:latin typeface="Garamond" pitchFamily="18" charset="0"/>
                <a:ea typeface="ＭＳ Ｐゴシック" pitchFamily="106" charset="-128"/>
              </a:defRPr>
            </a:lvl4pPr>
            <a:lvl5pPr marL="2057400" indent="-228600">
              <a:defRPr>
                <a:solidFill>
                  <a:schemeClr val="tx1"/>
                </a:solidFill>
                <a:latin typeface="Garamond" pitchFamily="18" charset="0"/>
                <a:ea typeface="ＭＳ Ｐゴシック" pitchFamily="106" charset="-128"/>
              </a:defRPr>
            </a:lvl5pPr>
            <a:lvl6pPr marL="2514600" indent="-228600" eaLnBrk="0" fontAlgn="base" hangingPunct="0">
              <a:spcBef>
                <a:spcPct val="0"/>
              </a:spcBef>
              <a:spcAft>
                <a:spcPct val="0"/>
              </a:spcAft>
              <a:defRPr>
                <a:solidFill>
                  <a:schemeClr val="tx1"/>
                </a:solidFill>
                <a:latin typeface="Garamond" pitchFamily="18" charset="0"/>
                <a:ea typeface="ＭＳ Ｐゴシック" pitchFamily="106" charset="-128"/>
              </a:defRPr>
            </a:lvl6pPr>
            <a:lvl7pPr marL="2971800" indent="-228600" eaLnBrk="0" fontAlgn="base" hangingPunct="0">
              <a:spcBef>
                <a:spcPct val="0"/>
              </a:spcBef>
              <a:spcAft>
                <a:spcPct val="0"/>
              </a:spcAft>
              <a:defRPr>
                <a:solidFill>
                  <a:schemeClr val="tx1"/>
                </a:solidFill>
                <a:latin typeface="Garamond" pitchFamily="18" charset="0"/>
                <a:ea typeface="ＭＳ Ｐゴシック" pitchFamily="106" charset="-128"/>
              </a:defRPr>
            </a:lvl7pPr>
            <a:lvl8pPr marL="3429000" indent="-228600" eaLnBrk="0" fontAlgn="base" hangingPunct="0">
              <a:spcBef>
                <a:spcPct val="0"/>
              </a:spcBef>
              <a:spcAft>
                <a:spcPct val="0"/>
              </a:spcAft>
              <a:defRPr>
                <a:solidFill>
                  <a:schemeClr val="tx1"/>
                </a:solidFill>
                <a:latin typeface="Garamond" pitchFamily="18" charset="0"/>
                <a:ea typeface="ＭＳ Ｐゴシック" pitchFamily="106" charset="-128"/>
              </a:defRPr>
            </a:lvl8pPr>
            <a:lvl9pPr marL="3886200" indent="-228600" eaLnBrk="0" fontAlgn="base" hangingPunct="0">
              <a:spcBef>
                <a:spcPct val="0"/>
              </a:spcBef>
              <a:spcAft>
                <a:spcPct val="0"/>
              </a:spcAft>
              <a:defRPr>
                <a:solidFill>
                  <a:schemeClr val="tx1"/>
                </a:solidFill>
                <a:latin typeface="Garamond" pitchFamily="18" charset="0"/>
                <a:ea typeface="ＭＳ Ｐゴシック" pitchFamily="106" charset="-128"/>
              </a:defRPr>
            </a:lvl9pPr>
          </a:lstStyle>
          <a:p>
            <a:fld id="{5EB29E52-2463-4324-A009-F77AA3465567}" type="slidenum">
              <a:rPr lang="en-US">
                <a:latin typeface="Arial" charset="0"/>
              </a:rPr>
              <a:pPr/>
              <a:t>23</a:t>
            </a:fld>
            <a:endParaRPr lang="en-US">
              <a:latin typeface="Arial" charset="0"/>
            </a:endParaRPr>
          </a:p>
        </p:txBody>
      </p:sp>
      <p:sp>
        <p:nvSpPr>
          <p:cNvPr id="79875" name="Rectangle 2"/>
          <p:cNvSpPr>
            <a:spLocks noChangeArrowheads="1" noTextEdit="1"/>
          </p:cNvSpPr>
          <p:nvPr>
            <p:ph type="sldImg"/>
          </p:nvPr>
        </p:nvSpPr>
        <p:spPr>
          <a:ln/>
        </p:spPr>
      </p:sp>
      <p:sp>
        <p:nvSpPr>
          <p:cNvPr id="798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itchFamily="18" charset="0"/>
                <a:ea typeface="ＭＳ Ｐゴシック" pitchFamily="106" charset="-128"/>
              </a:defRPr>
            </a:lvl1pPr>
            <a:lvl2pPr marL="742950" indent="-285750">
              <a:defRPr>
                <a:solidFill>
                  <a:schemeClr val="tx1"/>
                </a:solidFill>
                <a:latin typeface="Garamond" pitchFamily="18" charset="0"/>
                <a:ea typeface="ＭＳ Ｐゴシック" pitchFamily="106" charset="-128"/>
              </a:defRPr>
            </a:lvl2pPr>
            <a:lvl3pPr marL="1143000" indent="-228600">
              <a:defRPr>
                <a:solidFill>
                  <a:schemeClr val="tx1"/>
                </a:solidFill>
                <a:latin typeface="Garamond" pitchFamily="18" charset="0"/>
                <a:ea typeface="ＭＳ Ｐゴシック" pitchFamily="106" charset="-128"/>
              </a:defRPr>
            </a:lvl3pPr>
            <a:lvl4pPr marL="1600200" indent="-228600">
              <a:defRPr>
                <a:solidFill>
                  <a:schemeClr val="tx1"/>
                </a:solidFill>
                <a:latin typeface="Garamond" pitchFamily="18" charset="0"/>
                <a:ea typeface="ＭＳ Ｐゴシック" pitchFamily="106" charset="-128"/>
              </a:defRPr>
            </a:lvl4pPr>
            <a:lvl5pPr marL="2057400" indent="-228600">
              <a:defRPr>
                <a:solidFill>
                  <a:schemeClr val="tx1"/>
                </a:solidFill>
                <a:latin typeface="Garamond" pitchFamily="18" charset="0"/>
                <a:ea typeface="ＭＳ Ｐゴシック" pitchFamily="106" charset="-128"/>
              </a:defRPr>
            </a:lvl5pPr>
            <a:lvl6pPr marL="2514600" indent="-228600" eaLnBrk="0" fontAlgn="base" hangingPunct="0">
              <a:spcBef>
                <a:spcPct val="0"/>
              </a:spcBef>
              <a:spcAft>
                <a:spcPct val="0"/>
              </a:spcAft>
              <a:defRPr>
                <a:solidFill>
                  <a:schemeClr val="tx1"/>
                </a:solidFill>
                <a:latin typeface="Garamond" pitchFamily="18" charset="0"/>
                <a:ea typeface="ＭＳ Ｐゴシック" pitchFamily="106" charset="-128"/>
              </a:defRPr>
            </a:lvl6pPr>
            <a:lvl7pPr marL="2971800" indent="-228600" eaLnBrk="0" fontAlgn="base" hangingPunct="0">
              <a:spcBef>
                <a:spcPct val="0"/>
              </a:spcBef>
              <a:spcAft>
                <a:spcPct val="0"/>
              </a:spcAft>
              <a:defRPr>
                <a:solidFill>
                  <a:schemeClr val="tx1"/>
                </a:solidFill>
                <a:latin typeface="Garamond" pitchFamily="18" charset="0"/>
                <a:ea typeface="ＭＳ Ｐゴシック" pitchFamily="106" charset="-128"/>
              </a:defRPr>
            </a:lvl7pPr>
            <a:lvl8pPr marL="3429000" indent="-228600" eaLnBrk="0" fontAlgn="base" hangingPunct="0">
              <a:spcBef>
                <a:spcPct val="0"/>
              </a:spcBef>
              <a:spcAft>
                <a:spcPct val="0"/>
              </a:spcAft>
              <a:defRPr>
                <a:solidFill>
                  <a:schemeClr val="tx1"/>
                </a:solidFill>
                <a:latin typeface="Garamond" pitchFamily="18" charset="0"/>
                <a:ea typeface="ＭＳ Ｐゴシック" pitchFamily="106" charset="-128"/>
              </a:defRPr>
            </a:lvl8pPr>
            <a:lvl9pPr marL="3886200" indent="-228600" eaLnBrk="0" fontAlgn="base" hangingPunct="0">
              <a:spcBef>
                <a:spcPct val="0"/>
              </a:spcBef>
              <a:spcAft>
                <a:spcPct val="0"/>
              </a:spcAft>
              <a:defRPr>
                <a:solidFill>
                  <a:schemeClr val="tx1"/>
                </a:solidFill>
                <a:latin typeface="Garamond" pitchFamily="18" charset="0"/>
                <a:ea typeface="ＭＳ Ｐゴシック" pitchFamily="106" charset="-128"/>
              </a:defRPr>
            </a:lvl9pPr>
          </a:lstStyle>
          <a:p>
            <a:fld id="{C9127620-4D7D-4D97-8022-B409FE3D2C32}" type="slidenum">
              <a:rPr lang="en-US">
                <a:latin typeface="Arial" charset="0"/>
              </a:rPr>
              <a:pPr/>
              <a:t>24</a:t>
            </a:fld>
            <a:endParaRPr lang="en-US">
              <a:latin typeface="Arial" charset="0"/>
            </a:endParaRPr>
          </a:p>
        </p:txBody>
      </p:sp>
      <p:sp>
        <p:nvSpPr>
          <p:cNvPr id="80899" name="Rectangle 2"/>
          <p:cNvSpPr>
            <a:spLocks noChangeArrowheads="1" noTextEdit="1"/>
          </p:cNvSpPr>
          <p:nvPr>
            <p:ph type="sldImg"/>
          </p:nvPr>
        </p:nvSpPr>
        <p:spPr>
          <a:ln/>
        </p:spPr>
      </p:sp>
      <p:sp>
        <p:nvSpPr>
          <p:cNvPr id="809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itchFamily="18" charset="0"/>
                <a:ea typeface="ＭＳ Ｐゴシック" pitchFamily="106" charset="-128"/>
              </a:defRPr>
            </a:lvl1pPr>
            <a:lvl2pPr marL="742950" indent="-285750">
              <a:defRPr>
                <a:solidFill>
                  <a:schemeClr val="tx1"/>
                </a:solidFill>
                <a:latin typeface="Garamond" pitchFamily="18" charset="0"/>
                <a:ea typeface="ＭＳ Ｐゴシック" pitchFamily="106" charset="-128"/>
              </a:defRPr>
            </a:lvl2pPr>
            <a:lvl3pPr marL="1143000" indent="-228600">
              <a:defRPr>
                <a:solidFill>
                  <a:schemeClr val="tx1"/>
                </a:solidFill>
                <a:latin typeface="Garamond" pitchFamily="18" charset="0"/>
                <a:ea typeface="ＭＳ Ｐゴシック" pitchFamily="106" charset="-128"/>
              </a:defRPr>
            </a:lvl3pPr>
            <a:lvl4pPr marL="1600200" indent="-228600">
              <a:defRPr>
                <a:solidFill>
                  <a:schemeClr val="tx1"/>
                </a:solidFill>
                <a:latin typeface="Garamond" pitchFamily="18" charset="0"/>
                <a:ea typeface="ＭＳ Ｐゴシック" pitchFamily="106" charset="-128"/>
              </a:defRPr>
            </a:lvl4pPr>
            <a:lvl5pPr marL="2057400" indent="-228600">
              <a:defRPr>
                <a:solidFill>
                  <a:schemeClr val="tx1"/>
                </a:solidFill>
                <a:latin typeface="Garamond" pitchFamily="18" charset="0"/>
                <a:ea typeface="ＭＳ Ｐゴシック" pitchFamily="106" charset="-128"/>
              </a:defRPr>
            </a:lvl5pPr>
            <a:lvl6pPr marL="2514600" indent="-228600" eaLnBrk="0" fontAlgn="base" hangingPunct="0">
              <a:spcBef>
                <a:spcPct val="0"/>
              </a:spcBef>
              <a:spcAft>
                <a:spcPct val="0"/>
              </a:spcAft>
              <a:defRPr>
                <a:solidFill>
                  <a:schemeClr val="tx1"/>
                </a:solidFill>
                <a:latin typeface="Garamond" pitchFamily="18" charset="0"/>
                <a:ea typeface="ＭＳ Ｐゴシック" pitchFamily="106" charset="-128"/>
              </a:defRPr>
            </a:lvl6pPr>
            <a:lvl7pPr marL="2971800" indent="-228600" eaLnBrk="0" fontAlgn="base" hangingPunct="0">
              <a:spcBef>
                <a:spcPct val="0"/>
              </a:spcBef>
              <a:spcAft>
                <a:spcPct val="0"/>
              </a:spcAft>
              <a:defRPr>
                <a:solidFill>
                  <a:schemeClr val="tx1"/>
                </a:solidFill>
                <a:latin typeface="Garamond" pitchFamily="18" charset="0"/>
                <a:ea typeface="ＭＳ Ｐゴシック" pitchFamily="106" charset="-128"/>
              </a:defRPr>
            </a:lvl7pPr>
            <a:lvl8pPr marL="3429000" indent="-228600" eaLnBrk="0" fontAlgn="base" hangingPunct="0">
              <a:spcBef>
                <a:spcPct val="0"/>
              </a:spcBef>
              <a:spcAft>
                <a:spcPct val="0"/>
              </a:spcAft>
              <a:defRPr>
                <a:solidFill>
                  <a:schemeClr val="tx1"/>
                </a:solidFill>
                <a:latin typeface="Garamond" pitchFamily="18" charset="0"/>
                <a:ea typeface="ＭＳ Ｐゴシック" pitchFamily="106" charset="-128"/>
              </a:defRPr>
            </a:lvl8pPr>
            <a:lvl9pPr marL="3886200" indent="-228600" eaLnBrk="0" fontAlgn="base" hangingPunct="0">
              <a:spcBef>
                <a:spcPct val="0"/>
              </a:spcBef>
              <a:spcAft>
                <a:spcPct val="0"/>
              </a:spcAft>
              <a:defRPr>
                <a:solidFill>
                  <a:schemeClr val="tx1"/>
                </a:solidFill>
                <a:latin typeface="Garamond" pitchFamily="18" charset="0"/>
                <a:ea typeface="ＭＳ Ｐゴシック" pitchFamily="106" charset="-128"/>
              </a:defRPr>
            </a:lvl9pPr>
          </a:lstStyle>
          <a:p>
            <a:fld id="{1868CD81-9667-4B80-B9B3-133AA22DB9C5}" type="slidenum">
              <a:rPr lang="en-US">
                <a:latin typeface="Arial" charset="0"/>
              </a:rPr>
              <a:pPr/>
              <a:t>25</a:t>
            </a:fld>
            <a:endParaRPr lang="en-US">
              <a:latin typeface="Arial" charset="0"/>
            </a:endParaRPr>
          </a:p>
        </p:txBody>
      </p:sp>
      <p:sp>
        <p:nvSpPr>
          <p:cNvPr id="81923" name="Rectangle 2"/>
          <p:cNvSpPr>
            <a:spLocks noChangeArrowheads="1" noTextEdit="1"/>
          </p:cNvSpPr>
          <p:nvPr>
            <p:ph type="sldImg"/>
          </p:nvPr>
        </p:nvSpPr>
        <p:spPr>
          <a:ln/>
        </p:spPr>
      </p:sp>
      <p:sp>
        <p:nvSpPr>
          <p:cNvPr id="819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itchFamily="18" charset="0"/>
                <a:ea typeface="ＭＳ Ｐゴシック" pitchFamily="106" charset="-128"/>
              </a:defRPr>
            </a:lvl1pPr>
            <a:lvl2pPr marL="742950" indent="-285750">
              <a:defRPr>
                <a:solidFill>
                  <a:schemeClr val="tx1"/>
                </a:solidFill>
                <a:latin typeface="Garamond" pitchFamily="18" charset="0"/>
                <a:ea typeface="ＭＳ Ｐゴシック" pitchFamily="106" charset="-128"/>
              </a:defRPr>
            </a:lvl2pPr>
            <a:lvl3pPr marL="1143000" indent="-228600">
              <a:defRPr>
                <a:solidFill>
                  <a:schemeClr val="tx1"/>
                </a:solidFill>
                <a:latin typeface="Garamond" pitchFamily="18" charset="0"/>
                <a:ea typeface="ＭＳ Ｐゴシック" pitchFamily="106" charset="-128"/>
              </a:defRPr>
            </a:lvl3pPr>
            <a:lvl4pPr marL="1600200" indent="-228600">
              <a:defRPr>
                <a:solidFill>
                  <a:schemeClr val="tx1"/>
                </a:solidFill>
                <a:latin typeface="Garamond" pitchFamily="18" charset="0"/>
                <a:ea typeface="ＭＳ Ｐゴシック" pitchFamily="106" charset="-128"/>
              </a:defRPr>
            </a:lvl4pPr>
            <a:lvl5pPr marL="2057400" indent="-228600">
              <a:defRPr>
                <a:solidFill>
                  <a:schemeClr val="tx1"/>
                </a:solidFill>
                <a:latin typeface="Garamond" pitchFamily="18" charset="0"/>
                <a:ea typeface="ＭＳ Ｐゴシック" pitchFamily="106" charset="-128"/>
              </a:defRPr>
            </a:lvl5pPr>
            <a:lvl6pPr marL="2514600" indent="-228600" eaLnBrk="0" fontAlgn="base" hangingPunct="0">
              <a:spcBef>
                <a:spcPct val="0"/>
              </a:spcBef>
              <a:spcAft>
                <a:spcPct val="0"/>
              </a:spcAft>
              <a:defRPr>
                <a:solidFill>
                  <a:schemeClr val="tx1"/>
                </a:solidFill>
                <a:latin typeface="Garamond" pitchFamily="18" charset="0"/>
                <a:ea typeface="ＭＳ Ｐゴシック" pitchFamily="106" charset="-128"/>
              </a:defRPr>
            </a:lvl6pPr>
            <a:lvl7pPr marL="2971800" indent="-228600" eaLnBrk="0" fontAlgn="base" hangingPunct="0">
              <a:spcBef>
                <a:spcPct val="0"/>
              </a:spcBef>
              <a:spcAft>
                <a:spcPct val="0"/>
              </a:spcAft>
              <a:defRPr>
                <a:solidFill>
                  <a:schemeClr val="tx1"/>
                </a:solidFill>
                <a:latin typeface="Garamond" pitchFamily="18" charset="0"/>
                <a:ea typeface="ＭＳ Ｐゴシック" pitchFamily="106" charset="-128"/>
              </a:defRPr>
            </a:lvl7pPr>
            <a:lvl8pPr marL="3429000" indent="-228600" eaLnBrk="0" fontAlgn="base" hangingPunct="0">
              <a:spcBef>
                <a:spcPct val="0"/>
              </a:spcBef>
              <a:spcAft>
                <a:spcPct val="0"/>
              </a:spcAft>
              <a:defRPr>
                <a:solidFill>
                  <a:schemeClr val="tx1"/>
                </a:solidFill>
                <a:latin typeface="Garamond" pitchFamily="18" charset="0"/>
                <a:ea typeface="ＭＳ Ｐゴシック" pitchFamily="106" charset="-128"/>
              </a:defRPr>
            </a:lvl8pPr>
            <a:lvl9pPr marL="3886200" indent="-228600" eaLnBrk="0" fontAlgn="base" hangingPunct="0">
              <a:spcBef>
                <a:spcPct val="0"/>
              </a:spcBef>
              <a:spcAft>
                <a:spcPct val="0"/>
              </a:spcAft>
              <a:defRPr>
                <a:solidFill>
                  <a:schemeClr val="tx1"/>
                </a:solidFill>
                <a:latin typeface="Garamond" pitchFamily="18" charset="0"/>
                <a:ea typeface="ＭＳ Ｐゴシック" pitchFamily="106" charset="-128"/>
              </a:defRPr>
            </a:lvl9pPr>
          </a:lstStyle>
          <a:p>
            <a:fld id="{3C965538-37A9-43BE-BDE3-0993CEA35444}" type="slidenum">
              <a:rPr lang="en-US">
                <a:latin typeface="Arial" charset="0"/>
              </a:rPr>
              <a:pPr/>
              <a:t>26</a:t>
            </a:fld>
            <a:endParaRPr lang="en-US">
              <a:latin typeface="Arial" charset="0"/>
            </a:endParaRPr>
          </a:p>
        </p:txBody>
      </p:sp>
      <p:sp>
        <p:nvSpPr>
          <p:cNvPr id="82947" name="Rectangle 2"/>
          <p:cNvSpPr>
            <a:spLocks noChangeArrowheads="1" noTextEdit="1"/>
          </p:cNvSpPr>
          <p:nvPr>
            <p:ph type="sldImg"/>
          </p:nvPr>
        </p:nvSpPr>
        <p:spPr>
          <a:ln/>
        </p:spPr>
      </p:sp>
      <p:sp>
        <p:nvSpPr>
          <p:cNvPr id="829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itchFamily="18" charset="0"/>
                <a:ea typeface="ＭＳ Ｐゴシック" pitchFamily="106" charset="-128"/>
              </a:defRPr>
            </a:lvl1pPr>
            <a:lvl2pPr marL="742950" indent="-285750">
              <a:defRPr>
                <a:solidFill>
                  <a:schemeClr val="tx1"/>
                </a:solidFill>
                <a:latin typeface="Garamond" pitchFamily="18" charset="0"/>
                <a:ea typeface="ＭＳ Ｐゴシック" pitchFamily="106" charset="-128"/>
              </a:defRPr>
            </a:lvl2pPr>
            <a:lvl3pPr marL="1143000" indent="-228600">
              <a:defRPr>
                <a:solidFill>
                  <a:schemeClr val="tx1"/>
                </a:solidFill>
                <a:latin typeface="Garamond" pitchFamily="18" charset="0"/>
                <a:ea typeface="ＭＳ Ｐゴシック" pitchFamily="106" charset="-128"/>
              </a:defRPr>
            </a:lvl3pPr>
            <a:lvl4pPr marL="1600200" indent="-228600">
              <a:defRPr>
                <a:solidFill>
                  <a:schemeClr val="tx1"/>
                </a:solidFill>
                <a:latin typeface="Garamond" pitchFamily="18" charset="0"/>
                <a:ea typeface="ＭＳ Ｐゴシック" pitchFamily="106" charset="-128"/>
              </a:defRPr>
            </a:lvl4pPr>
            <a:lvl5pPr marL="2057400" indent="-228600">
              <a:defRPr>
                <a:solidFill>
                  <a:schemeClr val="tx1"/>
                </a:solidFill>
                <a:latin typeface="Garamond" pitchFamily="18" charset="0"/>
                <a:ea typeface="ＭＳ Ｐゴシック" pitchFamily="106" charset="-128"/>
              </a:defRPr>
            </a:lvl5pPr>
            <a:lvl6pPr marL="2514600" indent="-228600" eaLnBrk="0" fontAlgn="base" hangingPunct="0">
              <a:spcBef>
                <a:spcPct val="0"/>
              </a:spcBef>
              <a:spcAft>
                <a:spcPct val="0"/>
              </a:spcAft>
              <a:defRPr>
                <a:solidFill>
                  <a:schemeClr val="tx1"/>
                </a:solidFill>
                <a:latin typeface="Garamond" pitchFamily="18" charset="0"/>
                <a:ea typeface="ＭＳ Ｐゴシック" pitchFamily="106" charset="-128"/>
              </a:defRPr>
            </a:lvl6pPr>
            <a:lvl7pPr marL="2971800" indent="-228600" eaLnBrk="0" fontAlgn="base" hangingPunct="0">
              <a:spcBef>
                <a:spcPct val="0"/>
              </a:spcBef>
              <a:spcAft>
                <a:spcPct val="0"/>
              </a:spcAft>
              <a:defRPr>
                <a:solidFill>
                  <a:schemeClr val="tx1"/>
                </a:solidFill>
                <a:latin typeface="Garamond" pitchFamily="18" charset="0"/>
                <a:ea typeface="ＭＳ Ｐゴシック" pitchFamily="106" charset="-128"/>
              </a:defRPr>
            </a:lvl7pPr>
            <a:lvl8pPr marL="3429000" indent="-228600" eaLnBrk="0" fontAlgn="base" hangingPunct="0">
              <a:spcBef>
                <a:spcPct val="0"/>
              </a:spcBef>
              <a:spcAft>
                <a:spcPct val="0"/>
              </a:spcAft>
              <a:defRPr>
                <a:solidFill>
                  <a:schemeClr val="tx1"/>
                </a:solidFill>
                <a:latin typeface="Garamond" pitchFamily="18" charset="0"/>
                <a:ea typeface="ＭＳ Ｐゴシック" pitchFamily="106" charset="-128"/>
              </a:defRPr>
            </a:lvl8pPr>
            <a:lvl9pPr marL="3886200" indent="-228600" eaLnBrk="0" fontAlgn="base" hangingPunct="0">
              <a:spcBef>
                <a:spcPct val="0"/>
              </a:spcBef>
              <a:spcAft>
                <a:spcPct val="0"/>
              </a:spcAft>
              <a:defRPr>
                <a:solidFill>
                  <a:schemeClr val="tx1"/>
                </a:solidFill>
                <a:latin typeface="Garamond" pitchFamily="18" charset="0"/>
                <a:ea typeface="ＭＳ Ｐゴシック" pitchFamily="106" charset="-128"/>
              </a:defRPr>
            </a:lvl9pPr>
          </a:lstStyle>
          <a:p>
            <a:fld id="{F5C384F6-C296-40DB-833E-CE41D0D02F8A}" type="slidenum">
              <a:rPr lang="en-US">
                <a:latin typeface="Arial" charset="0"/>
              </a:rPr>
              <a:pPr/>
              <a:t>27</a:t>
            </a:fld>
            <a:endParaRPr lang="en-US">
              <a:latin typeface="Arial" charset="0"/>
            </a:endParaRPr>
          </a:p>
        </p:txBody>
      </p:sp>
      <p:sp>
        <p:nvSpPr>
          <p:cNvPr id="83971" name="Rectangle 2"/>
          <p:cNvSpPr>
            <a:spLocks noChangeArrowheads="1" noTextEdit="1"/>
          </p:cNvSpPr>
          <p:nvPr>
            <p:ph type="sldImg"/>
          </p:nvPr>
        </p:nvSpPr>
        <p:spPr>
          <a:ln/>
        </p:spPr>
      </p:sp>
      <p:sp>
        <p:nvSpPr>
          <p:cNvPr id="839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itchFamily="18" charset="0"/>
                <a:ea typeface="ＭＳ Ｐゴシック" pitchFamily="106" charset="-128"/>
              </a:defRPr>
            </a:lvl1pPr>
            <a:lvl2pPr marL="742950" indent="-285750">
              <a:defRPr>
                <a:solidFill>
                  <a:schemeClr val="tx1"/>
                </a:solidFill>
                <a:latin typeface="Garamond" pitchFamily="18" charset="0"/>
                <a:ea typeface="ＭＳ Ｐゴシック" pitchFamily="106" charset="-128"/>
              </a:defRPr>
            </a:lvl2pPr>
            <a:lvl3pPr marL="1143000" indent="-228600">
              <a:defRPr>
                <a:solidFill>
                  <a:schemeClr val="tx1"/>
                </a:solidFill>
                <a:latin typeface="Garamond" pitchFamily="18" charset="0"/>
                <a:ea typeface="ＭＳ Ｐゴシック" pitchFamily="106" charset="-128"/>
              </a:defRPr>
            </a:lvl3pPr>
            <a:lvl4pPr marL="1600200" indent="-228600">
              <a:defRPr>
                <a:solidFill>
                  <a:schemeClr val="tx1"/>
                </a:solidFill>
                <a:latin typeface="Garamond" pitchFamily="18" charset="0"/>
                <a:ea typeface="ＭＳ Ｐゴシック" pitchFamily="106" charset="-128"/>
              </a:defRPr>
            </a:lvl4pPr>
            <a:lvl5pPr marL="2057400" indent="-228600">
              <a:defRPr>
                <a:solidFill>
                  <a:schemeClr val="tx1"/>
                </a:solidFill>
                <a:latin typeface="Garamond" pitchFamily="18" charset="0"/>
                <a:ea typeface="ＭＳ Ｐゴシック" pitchFamily="106" charset="-128"/>
              </a:defRPr>
            </a:lvl5pPr>
            <a:lvl6pPr marL="2514600" indent="-228600" eaLnBrk="0" fontAlgn="base" hangingPunct="0">
              <a:spcBef>
                <a:spcPct val="0"/>
              </a:spcBef>
              <a:spcAft>
                <a:spcPct val="0"/>
              </a:spcAft>
              <a:defRPr>
                <a:solidFill>
                  <a:schemeClr val="tx1"/>
                </a:solidFill>
                <a:latin typeface="Garamond" pitchFamily="18" charset="0"/>
                <a:ea typeface="ＭＳ Ｐゴシック" pitchFamily="106" charset="-128"/>
              </a:defRPr>
            </a:lvl6pPr>
            <a:lvl7pPr marL="2971800" indent="-228600" eaLnBrk="0" fontAlgn="base" hangingPunct="0">
              <a:spcBef>
                <a:spcPct val="0"/>
              </a:spcBef>
              <a:spcAft>
                <a:spcPct val="0"/>
              </a:spcAft>
              <a:defRPr>
                <a:solidFill>
                  <a:schemeClr val="tx1"/>
                </a:solidFill>
                <a:latin typeface="Garamond" pitchFamily="18" charset="0"/>
                <a:ea typeface="ＭＳ Ｐゴシック" pitchFamily="106" charset="-128"/>
              </a:defRPr>
            </a:lvl7pPr>
            <a:lvl8pPr marL="3429000" indent="-228600" eaLnBrk="0" fontAlgn="base" hangingPunct="0">
              <a:spcBef>
                <a:spcPct val="0"/>
              </a:spcBef>
              <a:spcAft>
                <a:spcPct val="0"/>
              </a:spcAft>
              <a:defRPr>
                <a:solidFill>
                  <a:schemeClr val="tx1"/>
                </a:solidFill>
                <a:latin typeface="Garamond" pitchFamily="18" charset="0"/>
                <a:ea typeface="ＭＳ Ｐゴシック" pitchFamily="106" charset="-128"/>
              </a:defRPr>
            </a:lvl8pPr>
            <a:lvl9pPr marL="3886200" indent="-228600" eaLnBrk="0" fontAlgn="base" hangingPunct="0">
              <a:spcBef>
                <a:spcPct val="0"/>
              </a:spcBef>
              <a:spcAft>
                <a:spcPct val="0"/>
              </a:spcAft>
              <a:defRPr>
                <a:solidFill>
                  <a:schemeClr val="tx1"/>
                </a:solidFill>
                <a:latin typeface="Garamond" pitchFamily="18" charset="0"/>
                <a:ea typeface="ＭＳ Ｐゴシック" pitchFamily="106" charset="-128"/>
              </a:defRPr>
            </a:lvl9pPr>
          </a:lstStyle>
          <a:p>
            <a:fld id="{294B2763-7A13-47C5-8827-66801275E20D}" type="slidenum">
              <a:rPr lang="en-US">
                <a:latin typeface="Arial" charset="0"/>
              </a:rPr>
              <a:pPr/>
              <a:t>28</a:t>
            </a:fld>
            <a:endParaRPr lang="en-US">
              <a:latin typeface="Arial" charset="0"/>
            </a:endParaRPr>
          </a:p>
        </p:txBody>
      </p:sp>
      <p:sp>
        <p:nvSpPr>
          <p:cNvPr id="84995" name="Rectangle 2"/>
          <p:cNvSpPr>
            <a:spLocks noChangeArrowheads="1" noTextEdit="1"/>
          </p:cNvSpPr>
          <p:nvPr>
            <p:ph type="sldImg"/>
          </p:nvPr>
        </p:nvSpPr>
        <p:spPr>
          <a:ln/>
        </p:spPr>
      </p:sp>
      <p:sp>
        <p:nvSpPr>
          <p:cNvPr id="849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itchFamily="18" charset="0"/>
                <a:ea typeface="ＭＳ Ｐゴシック" pitchFamily="106" charset="-128"/>
              </a:defRPr>
            </a:lvl1pPr>
            <a:lvl2pPr marL="742950" indent="-285750">
              <a:defRPr>
                <a:solidFill>
                  <a:schemeClr val="tx1"/>
                </a:solidFill>
                <a:latin typeface="Garamond" pitchFamily="18" charset="0"/>
                <a:ea typeface="ＭＳ Ｐゴシック" pitchFamily="106" charset="-128"/>
              </a:defRPr>
            </a:lvl2pPr>
            <a:lvl3pPr marL="1143000" indent="-228600">
              <a:defRPr>
                <a:solidFill>
                  <a:schemeClr val="tx1"/>
                </a:solidFill>
                <a:latin typeface="Garamond" pitchFamily="18" charset="0"/>
                <a:ea typeface="ＭＳ Ｐゴシック" pitchFamily="106" charset="-128"/>
              </a:defRPr>
            </a:lvl3pPr>
            <a:lvl4pPr marL="1600200" indent="-228600">
              <a:defRPr>
                <a:solidFill>
                  <a:schemeClr val="tx1"/>
                </a:solidFill>
                <a:latin typeface="Garamond" pitchFamily="18" charset="0"/>
                <a:ea typeface="ＭＳ Ｐゴシック" pitchFamily="106" charset="-128"/>
              </a:defRPr>
            </a:lvl4pPr>
            <a:lvl5pPr marL="2057400" indent="-228600">
              <a:defRPr>
                <a:solidFill>
                  <a:schemeClr val="tx1"/>
                </a:solidFill>
                <a:latin typeface="Garamond" pitchFamily="18" charset="0"/>
                <a:ea typeface="ＭＳ Ｐゴシック" pitchFamily="106" charset="-128"/>
              </a:defRPr>
            </a:lvl5pPr>
            <a:lvl6pPr marL="2514600" indent="-228600" eaLnBrk="0" fontAlgn="base" hangingPunct="0">
              <a:spcBef>
                <a:spcPct val="0"/>
              </a:spcBef>
              <a:spcAft>
                <a:spcPct val="0"/>
              </a:spcAft>
              <a:defRPr>
                <a:solidFill>
                  <a:schemeClr val="tx1"/>
                </a:solidFill>
                <a:latin typeface="Garamond" pitchFamily="18" charset="0"/>
                <a:ea typeface="ＭＳ Ｐゴシック" pitchFamily="106" charset="-128"/>
              </a:defRPr>
            </a:lvl6pPr>
            <a:lvl7pPr marL="2971800" indent="-228600" eaLnBrk="0" fontAlgn="base" hangingPunct="0">
              <a:spcBef>
                <a:spcPct val="0"/>
              </a:spcBef>
              <a:spcAft>
                <a:spcPct val="0"/>
              </a:spcAft>
              <a:defRPr>
                <a:solidFill>
                  <a:schemeClr val="tx1"/>
                </a:solidFill>
                <a:latin typeface="Garamond" pitchFamily="18" charset="0"/>
                <a:ea typeface="ＭＳ Ｐゴシック" pitchFamily="106" charset="-128"/>
              </a:defRPr>
            </a:lvl7pPr>
            <a:lvl8pPr marL="3429000" indent="-228600" eaLnBrk="0" fontAlgn="base" hangingPunct="0">
              <a:spcBef>
                <a:spcPct val="0"/>
              </a:spcBef>
              <a:spcAft>
                <a:spcPct val="0"/>
              </a:spcAft>
              <a:defRPr>
                <a:solidFill>
                  <a:schemeClr val="tx1"/>
                </a:solidFill>
                <a:latin typeface="Garamond" pitchFamily="18" charset="0"/>
                <a:ea typeface="ＭＳ Ｐゴシック" pitchFamily="106" charset="-128"/>
              </a:defRPr>
            </a:lvl8pPr>
            <a:lvl9pPr marL="3886200" indent="-228600" eaLnBrk="0" fontAlgn="base" hangingPunct="0">
              <a:spcBef>
                <a:spcPct val="0"/>
              </a:spcBef>
              <a:spcAft>
                <a:spcPct val="0"/>
              </a:spcAft>
              <a:defRPr>
                <a:solidFill>
                  <a:schemeClr val="tx1"/>
                </a:solidFill>
                <a:latin typeface="Garamond" pitchFamily="18" charset="0"/>
                <a:ea typeface="ＭＳ Ｐゴシック" pitchFamily="106" charset="-128"/>
              </a:defRPr>
            </a:lvl9pPr>
          </a:lstStyle>
          <a:p>
            <a:fld id="{EB0667E0-A6B1-4C24-913E-D8E85EE6507A}" type="slidenum">
              <a:rPr lang="en-US">
                <a:latin typeface="Arial" charset="0"/>
              </a:rPr>
              <a:pPr/>
              <a:t>29</a:t>
            </a:fld>
            <a:endParaRPr lang="en-US">
              <a:latin typeface="Arial" charset="0"/>
            </a:endParaRPr>
          </a:p>
        </p:txBody>
      </p:sp>
      <p:sp>
        <p:nvSpPr>
          <p:cNvPr id="86019" name="Rectangle 2"/>
          <p:cNvSpPr>
            <a:spLocks noChangeArrowheads="1" noTextEdit="1"/>
          </p:cNvSpPr>
          <p:nvPr>
            <p:ph type="sldImg"/>
          </p:nvPr>
        </p:nvSpPr>
        <p:spPr>
          <a:ln/>
        </p:spPr>
      </p:sp>
      <p:sp>
        <p:nvSpPr>
          <p:cNvPr id="860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itchFamily="18" charset="0"/>
                <a:ea typeface="ＭＳ Ｐゴシック" pitchFamily="106" charset="-128"/>
              </a:defRPr>
            </a:lvl1pPr>
            <a:lvl2pPr marL="742950" indent="-285750">
              <a:defRPr>
                <a:solidFill>
                  <a:schemeClr val="tx1"/>
                </a:solidFill>
                <a:latin typeface="Garamond" pitchFamily="18" charset="0"/>
                <a:ea typeface="ＭＳ Ｐゴシック" pitchFamily="106" charset="-128"/>
              </a:defRPr>
            </a:lvl2pPr>
            <a:lvl3pPr marL="1143000" indent="-228600">
              <a:defRPr>
                <a:solidFill>
                  <a:schemeClr val="tx1"/>
                </a:solidFill>
                <a:latin typeface="Garamond" pitchFamily="18" charset="0"/>
                <a:ea typeface="ＭＳ Ｐゴシック" pitchFamily="106" charset="-128"/>
              </a:defRPr>
            </a:lvl3pPr>
            <a:lvl4pPr marL="1600200" indent="-228600">
              <a:defRPr>
                <a:solidFill>
                  <a:schemeClr val="tx1"/>
                </a:solidFill>
                <a:latin typeface="Garamond" pitchFamily="18" charset="0"/>
                <a:ea typeface="ＭＳ Ｐゴシック" pitchFamily="106" charset="-128"/>
              </a:defRPr>
            </a:lvl4pPr>
            <a:lvl5pPr marL="2057400" indent="-228600">
              <a:defRPr>
                <a:solidFill>
                  <a:schemeClr val="tx1"/>
                </a:solidFill>
                <a:latin typeface="Garamond" pitchFamily="18" charset="0"/>
                <a:ea typeface="ＭＳ Ｐゴシック" pitchFamily="106" charset="-128"/>
              </a:defRPr>
            </a:lvl5pPr>
            <a:lvl6pPr marL="2514600" indent="-228600" eaLnBrk="0" fontAlgn="base" hangingPunct="0">
              <a:spcBef>
                <a:spcPct val="0"/>
              </a:spcBef>
              <a:spcAft>
                <a:spcPct val="0"/>
              </a:spcAft>
              <a:defRPr>
                <a:solidFill>
                  <a:schemeClr val="tx1"/>
                </a:solidFill>
                <a:latin typeface="Garamond" pitchFamily="18" charset="0"/>
                <a:ea typeface="ＭＳ Ｐゴシック" pitchFamily="106" charset="-128"/>
              </a:defRPr>
            </a:lvl6pPr>
            <a:lvl7pPr marL="2971800" indent="-228600" eaLnBrk="0" fontAlgn="base" hangingPunct="0">
              <a:spcBef>
                <a:spcPct val="0"/>
              </a:spcBef>
              <a:spcAft>
                <a:spcPct val="0"/>
              </a:spcAft>
              <a:defRPr>
                <a:solidFill>
                  <a:schemeClr val="tx1"/>
                </a:solidFill>
                <a:latin typeface="Garamond" pitchFamily="18" charset="0"/>
                <a:ea typeface="ＭＳ Ｐゴシック" pitchFamily="106" charset="-128"/>
              </a:defRPr>
            </a:lvl7pPr>
            <a:lvl8pPr marL="3429000" indent="-228600" eaLnBrk="0" fontAlgn="base" hangingPunct="0">
              <a:spcBef>
                <a:spcPct val="0"/>
              </a:spcBef>
              <a:spcAft>
                <a:spcPct val="0"/>
              </a:spcAft>
              <a:defRPr>
                <a:solidFill>
                  <a:schemeClr val="tx1"/>
                </a:solidFill>
                <a:latin typeface="Garamond" pitchFamily="18" charset="0"/>
                <a:ea typeface="ＭＳ Ｐゴシック" pitchFamily="106" charset="-128"/>
              </a:defRPr>
            </a:lvl8pPr>
            <a:lvl9pPr marL="3886200" indent="-228600" eaLnBrk="0" fontAlgn="base" hangingPunct="0">
              <a:spcBef>
                <a:spcPct val="0"/>
              </a:spcBef>
              <a:spcAft>
                <a:spcPct val="0"/>
              </a:spcAft>
              <a:defRPr>
                <a:solidFill>
                  <a:schemeClr val="tx1"/>
                </a:solidFill>
                <a:latin typeface="Garamond" pitchFamily="18" charset="0"/>
                <a:ea typeface="ＭＳ Ｐゴシック" pitchFamily="106" charset="-128"/>
              </a:defRPr>
            </a:lvl9pPr>
          </a:lstStyle>
          <a:p>
            <a:fld id="{8A2AB09B-6301-42BA-BFEA-5E7EAC0D75AE}" type="slidenum">
              <a:rPr lang="en-US">
                <a:latin typeface="Arial" charset="0"/>
              </a:rPr>
              <a:pPr/>
              <a:t>3</a:t>
            </a:fld>
            <a:endParaRPr lang="en-US">
              <a:latin typeface="Arial" charset="0"/>
            </a:endParaRPr>
          </a:p>
        </p:txBody>
      </p:sp>
      <p:sp>
        <p:nvSpPr>
          <p:cNvPr id="59395" name="Rectangle 2"/>
          <p:cNvSpPr>
            <a:spLocks noChangeArrowheads="1" noTextEdit="1"/>
          </p:cNvSpPr>
          <p:nvPr>
            <p:ph type="sldImg"/>
          </p:nvPr>
        </p:nvSpPr>
        <p:spPr>
          <a:ln/>
        </p:spPr>
      </p:sp>
      <p:sp>
        <p:nvSpPr>
          <p:cNvPr id="593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itchFamily="18" charset="0"/>
                <a:ea typeface="ＭＳ Ｐゴシック" pitchFamily="106" charset="-128"/>
              </a:defRPr>
            </a:lvl1pPr>
            <a:lvl2pPr marL="742950" indent="-285750">
              <a:defRPr>
                <a:solidFill>
                  <a:schemeClr val="tx1"/>
                </a:solidFill>
                <a:latin typeface="Garamond" pitchFamily="18" charset="0"/>
                <a:ea typeface="ＭＳ Ｐゴシック" pitchFamily="106" charset="-128"/>
              </a:defRPr>
            </a:lvl2pPr>
            <a:lvl3pPr marL="1143000" indent="-228600">
              <a:defRPr>
                <a:solidFill>
                  <a:schemeClr val="tx1"/>
                </a:solidFill>
                <a:latin typeface="Garamond" pitchFamily="18" charset="0"/>
                <a:ea typeface="ＭＳ Ｐゴシック" pitchFamily="106" charset="-128"/>
              </a:defRPr>
            </a:lvl3pPr>
            <a:lvl4pPr marL="1600200" indent="-228600">
              <a:defRPr>
                <a:solidFill>
                  <a:schemeClr val="tx1"/>
                </a:solidFill>
                <a:latin typeface="Garamond" pitchFamily="18" charset="0"/>
                <a:ea typeface="ＭＳ Ｐゴシック" pitchFamily="106" charset="-128"/>
              </a:defRPr>
            </a:lvl4pPr>
            <a:lvl5pPr marL="2057400" indent="-228600">
              <a:defRPr>
                <a:solidFill>
                  <a:schemeClr val="tx1"/>
                </a:solidFill>
                <a:latin typeface="Garamond" pitchFamily="18" charset="0"/>
                <a:ea typeface="ＭＳ Ｐゴシック" pitchFamily="106" charset="-128"/>
              </a:defRPr>
            </a:lvl5pPr>
            <a:lvl6pPr marL="2514600" indent="-228600" eaLnBrk="0" fontAlgn="base" hangingPunct="0">
              <a:spcBef>
                <a:spcPct val="0"/>
              </a:spcBef>
              <a:spcAft>
                <a:spcPct val="0"/>
              </a:spcAft>
              <a:defRPr>
                <a:solidFill>
                  <a:schemeClr val="tx1"/>
                </a:solidFill>
                <a:latin typeface="Garamond" pitchFamily="18" charset="0"/>
                <a:ea typeface="ＭＳ Ｐゴシック" pitchFamily="106" charset="-128"/>
              </a:defRPr>
            </a:lvl6pPr>
            <a:lvl7pPr marL="2971800" indent="-228600" eaLnBrk="0" fontAlgn="base" hangingPunct="0">
              <a:spcBef>
                <a:spcPct val="0"/>
              </a:spcBef>
              <a:spcAft>
                <a:spcPct val="0"/>
              </a:spcAft>
              <a:defRPr>
                <a:solidFill>
                  <a:schemeClr val="tx1"/>
                </a:solidFill>
                <a:latin typeface="Garamond" pitchFamily="18" charset="0"/>
                <a:ea typeface="ＭＳ Ｐゴシック" pitchFamily="106" charset="-128"/>
              </a:defRPr>
            </a:lvl7pPr>
            <a:lvl8pPr marL="3429000" indent="-228600" eaLnBrk="0" fontAlgn="base" hangingPunct="0">
              <a:spcBef>
                <a:spcPct val="0"/>
              </a:spcBef>
              <a:spcAft>
                <a:spcPct val="0"/>
              </a:spcAft>
              <a:defRPr>
                <a:solidFill>
                  <a:schemeClr val="tx1"/>
                </a:solidFill>
                <a:latin typeface="Garamond" pitchFamily="18" charset="0"/>
                <a:ea typeface="ＭＳ Ｐゴシック" pitchFamily="106" charset="-128"/>
              </a:defRPr>
            </a:lvl8pPr>
            <a:lvl9pPr marL="3886200" indent="-228600" eaLnBrk="0" fontAlgn="base" hangingPunct="0">
              <a:spcBef>
                <a:spcPct val="0"/>
              </a:spcBef>
              <a:spcAft>
                <a:spcPct val="0"/>
              </a:spcAft>
              <a:defRPr>
                <a:solidFill>
                  <a:schemeClr val="tx1"/>
                </a:solidFill>
                <a:latin typeface="Garamond" pitchFamily="18" charset="0"/>
                <a:ea typeface="ＭＳ Ｐゴシック" pitchFamily="106" charset="-128"/>
              </a:defRPr>
            </a:lvl9pPr>
          </a:lstStyle>
          <a:p>
            <a:fld id="{B624EE75-EDF7-444F-BE9A-4324099BDD1C}" type="slidenum">
              <a:rPr lang="en-US">
                <a:latin typeface="Arial" charset="0"/>
              </a:rPr>
              <a:pPr/>
              <a:t>30</a:t>
            </a:fld>
            <a:endParaRPr lang="en-US">
              <a:latin typeface="Arial" charset="0"/>
            </a:endParaRPr>
          </a:p>
        </p:txBody>
      </p:sp>
      <p:sp>
        <p:nvSpPr>
          <p:cNvPr id="87043" name="Rectangle 2"/>
          <p:cNvSpPr>
            <a:spLocks noChangeArrowheads="1" noTextEdit="1"/>
          </p:cNvSpPr>
          <p:nvPr>
            <p:ph type="sldImg"/>
          </p:nvPr>
        </p:nvSpPr>
        <p:spPr>
          <a:ln/>
        </p:spPr>
      </p:sp>
      <p:sp>
        <p:nvSpPr>
          <p:cNvPr id="870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itchFamily="18" charset="0"/>
                <a:ea typeface="ＭＳ Ｐゴシック" pitchFamily="106" charset="-128"/>
              </a:defRPr>
            </a:lvl1pPr>
            <a:lvl2pPr marL="742950" indent="-285750">
              <a:defRPr>
                <a:solidFill>
                  <a:schemeClr val="tx1"/>
                </a:solidFill>
                <a:latin typeface="Garamond" pitchFamily="18" charset="0"/>
                <a:ea typeface="ＭＳ Ｐゴシック" pitchFamily="106" charset="-128"/>
              </a:defRPr>
            </a:lvl2pPr>
            <a:lvl3pPr marL="1143000" indent="-228600">
              <a:defRPr>
                <a:solidFill>
                  <a:schemeClr val="tx1"/>
                </a:solidFill>
                <a:latin typeface="Garamond" pitchFamily="18" charset="0"/>
                <a:ea typeface="ＭＳ Ｐゴシック" pitchFamily="106" charset="-128"/>
              </a:defRPr>
            </a:lvl3pPr>
            <a:lvl4pPr marL="1600200" indent="-228600">
              <a:defRPr>
                <a:solidFill>
                  <a:schemeClr val="tx1"/>
                </a:solidFill>
                <a:latin typeface="Garamond" pitchFamily="18" charset="0"/>
                <a:ea typeface="ＭＳ Ｐゴシック" pitchFamily="106" charset="-128"/>
              </a:defRPr>
            </a:lvl4pPr>
            <a:lvl5pPr marL="2057400" indent="-228600">
              <a:defRPr>
                <a:solidFill>
                  <a:schemeClr val="tx1"/>
                </a:solidFill>
                <a:latin typeface="Garamond" pitchFamily="18" charset="0"/>
                <a:ea typeface="ＭＳ Ｐゴシック" pitchFamily="106" charset="-128"/>
              </a:defRPr>
            </a:lvl5pPr>
            <a:lvl6pPr marL="2514600" indent="-228600" eaLnBrk="0" fontAlgn="base" hangingPunct="0">
              <a:spcBef>
                <a:spcPct val="0"/>
              </a:spcBef>
              <a:spcAft>
                <a:spcPct val="0"/>
              </a:spcAft>
              <a:defRPr>
                <a:solidFill>
                  <a:schemeClr val="tx1"/>
                </a:solidFill>
                <a:latin typeface="Garamond" pitchFamily="18" charset="0"/>
                <a:ea typeface="ＭＳ Ｐゴシック" pitchFamily="106" charset="-128"/>
              </a:defRPr>
            </a:lvl6pPr>
            <a:lvl7pPr marL="2971800" indent="-228600" eaLnBrk="0" fontAlgn="base" hangingPunct="0">
              <a:spcBef>
                <a:spcPct val="0"/>
              </a:spcBef>
              <a:spcAft>
                <a:spcPct val="0"/>
              </a:spcAft>
              <a:defRPr>
                <a:solidFill>
                  <a:schemeClr val="tx1"/>
                </a:solidFill>
                <a:latin typeface="Garamond" pitchFamily="18" charset="0"/>
                <a:ea typeface="ＭＳ Ｐゴシック" pitchFamily="106" charset="-128"/>
              </a:defRPr>
            </a:lvl7pPr>
            <a:lvl8pPr marL="3429000" indent="-228600" eaLnBrk="0" fontAlgn="base" hangingPunct="0">
              <a:spcBef>
                <a:spcPct val="0"/>
              </a:spcBef>
              <a:spcAft>
                <a:spcPct val="0"/>
              </a:spcAft>
              <a:defRPr>
                <a:solidFill>
                  <a:schemeClr val="tx1"/>
                </a:solidFill>
                <a:latin typeface="Garamond" pitchFamily="18" charset="0"/>
                <a:ea typeface="ＭＳ Ｐゴシック" pitchFamily="106" charset="-128"/>
              </a:defRPr>
            </a:lvl8pPr>
            <a:lvl9pPr marL="3886200" indent="-228600" eaLnBrk="0" fontAlgn="base" hangingPunct="0">
              <a:spcBef>
                <a:spcPct val="0"/>
              </a:spcBef>
              <a:spcAft>
                <a:spcPct val="0"/>
              </a:spcAft>
              <a:defRPr>
                <a:solidFill>
                  <a:schemeClr val="tx1"/>
                </a:solidFill>
                <a:latin typeface="Garamond" pitchFamily="18" charset="0"/>
                <a:ea typeface="ＭＳ Ｐゴシック" pitchFamily="106" charset="-128"/>
              </a:defRPr>
            </a:lvl9pPr>
          </a:lstStyle>
          <a:p>
            <a:fld id="{16CA15F5-1240-48D0-A4F9-736BF567A2C2}" type="slidenum">
              <a:rPr lang="en-US">
                <a:latin typeface="Arial" charset="0"/>
              </a:rPr>
              <a:pPr/>
              <a:t>31</a:t>
            </a:fld>
            <a:endParaRPr lang="en-US">
              <a:latin typeface="Arial" charset="0"/>
            </a:endParaRPr>
          </a:p>
        </p:txBody>
      </p:sp>
      <p:sp>
        <p:nvSpPr>
          <p:cNvPr id="88067" name="Rectangle 2"/>
          <p:cNvSpPr>
            <a:spLocks noChangeArrowheads="1" noTextEdit="1"/>
          </p:cNvSpPr>
          <p:nvPr>
            <p:ph type="sldImg"/>
          </p:nvPr>
        </p:nvSpPr>
        <p:spPr>
          <a:ln/>
        </p:spPr>
      </p:sp>
      <p:sp>
        <p:nvSpPr>
          <p:cNvPr id="880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itchFamily="18" charset="0"/>
                <a:ea typeface="ＭＳ Ｐゴシック" pitchFamily="106" charset="-128"/>
              </a:defRPr>
            </a:lvl1pPr>
            <a:lvl2pPr marL="742950" indent="-285750">
              <a:defRPr>
                <a:solidFill>
                  <a:schemeClr val="tx1"/>
                </a:solidFill>
                <a:latin typeface="Garamond" pitchFamily="18" charset="0"/>
                <a:ea typeface="ＭＳ Ｐゴシック" pitchFamily="106" charset="-128"/>
              </a:defRPr>
            </a:lvl2pPr>
            <a:lvl3pPr marL="1143000" indent="-228600">
              <a:defRPr>
                <a:solidFill>
                  <a:schemeClr val="tx1"/>
                </a:solidFill>
                <a:latin typeface="Garamond" pitchFamily="18" charset="0"/>
                <a:ea typeface="ＭＳ Ｐゴシック" pitchFamily="106" charset="-128"/>
              </a:defRPr>
            </a:lvl3pPr>
            <a:lvl4pPr marL="1600200" indent="-228600">
              <a:defRPr>
                <a:solidFill>
                  <a:schemeClr val="tx1"/>
                </a:solidFill>
                <a:latin typeface="Garamond" pitchFamily="18" charset="0"/>
                <a:ea typeface="ＭＳ Ｐゴシック" pitchFamily="106" charset="-128"/>
              </a:defRPr>
            </a:lvl4pPr>
            <a:lvl5pPr marL="2057400" indent="-228600">
              <a:defRPr>
                <a:solidFill>
                  <a:schemeClr val="tx1"/>
                </a:solidFill>
                <a:latin typeface="Garamond" pitchFamily="18" charset="0"/>
                <a:ea typeface="ＭＳ Ｐゴシック" pitchFamily="106" charset="-128"/>
              </a:defRPr>
            </a:lvl5pPr>
            <a:lvl6pPr marL="2514600" indent="-228600" eaLnBrk="0" fontAlgn="base" hangingPunct="0">
              <a:spcBef>
                <a:spcPct val="0"/>
              </a:spcBef>
              <a:spcAft>
                <a:spcPct val="0"/>
              </a:spcAft>
              <a:defRPr>
                <a:solidFill>
                  <a:schemeClr val="tx1"/>
                </a:solidFill>
                <a:latin typeface="Garamond" pitchFamily="18" charset="0"/>
                <a:ea typeface="ＭＳ Ｐゴシック" pitchFamily="106" charset="-128"/>
              </a:defRPr>
            </a:lvl6pPr>
            <a:lvl7pPr marL="2971800" indent="-228600" eaLnBrk="0" fontAlgn="base" hangingPunct="0">
              <a:spcBef>
                <a:spcPct val="0"/>
              </a:spcBef>
              <a:spcAft>
                <a:spcPct val="0"/>
              </a:spcAft>
              <a:defRPr>
                <a:solidFill>
                  <a:schemeClr val="tx1"/>
                </a:solidFill>
                <a:latin typeface="Garamond" pitchFamily="18" charset="0"/>
                <a:ea typeface="ＭＳ Ｐゴシック" pitchFamily="106" charset="-128"/>
              </a:defRPr>
            </a:lvl7pPr>
            <a:lvl8pPr marL="3429000" indent="-228600" eaLnBrk="0" fontAlgn="base" hangingPunct="0">
              <a:spcBef>
                <a:spcPct val="0"/>
              </a:spcBef>
              <a:spcAft>
                <a:spcPct val="0"/>
              </a:spcAft>
              <a:defRPr>
                <a:solidFill>
                  <a:schemeClr val="tx1"/>
                </a:solidFill>
                <a:latin typeface="Garamond" pitchFamily="18" charset="0"/>
                <a:ea typeface="ＭＳ Ｐゴシック" pitchFamily="106" charset="-128"/>
              </a:defRPr>
            </a:lvl8pPr>
            <a:lvl9pPr marL="3886200" indent="-228600" eaLnBrk="0" fontAlgn="base" hangingPunct="0">
              <a:spcBef>
                <a:spcPct val="0"/>
              </a:spcBef>
              <a:spcAft>
                <a:spcPct val="0"/>
              </a:spcAft>
              <a:defRPr>
                <a:solidFill>
                  <a:schemeClr val="tx1"/>
                </a:solidFill>
                <a:latin typeface="Garamond" pitchFamily="18" charset="0"/>
                <a:ea typeface="ＭＳ Ｐゴシック" pitchFamily="106" charset="-128"/>
              </a:defRPr>
            </a:lvl9pPr>
          </a:lstStyle>
          <a:p>
            <a:fld id="{D5C88912-75CE-4DA3-9CE8-A966E6E03981}" type="slidenum">
              <a:rPr lang="en-US">
                <a:latin typeface="Arial" charset="0"/>
              </a:rPr>
              <a:pPr/>
              <a:t>32</a:t>
            </a:fld>
            <a:endParaRPr lang="en-US">
              <a:latin typeface="Arial" charset="0"/>
            </a:endParaRPr>
          </a:p>
        </p:txBody>
      </p:sp>
      <p:sp>
        <p:nvSpPr>
          <p:cNvPr id="89091" name="Rectangle 2"/>
          <p:cNvSpPr>
            <a:spLocks noChangeArrowheads="1" noTextEdit="1"/>
          </p:cNvSpPr>
          <p:nvPr>
            <p:ph type="sldImg"/>
          </p:nvPr>
        </p:nvSpPr>
        <p:spPr>
          <a:ln/>
        </p:spPr>
      </p:sp>
      <p:sp>
        <p:nvSpPr>
          <p:cNvPr id="890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itchFamily="18" charset="0"/>
                <a:ea typeface="ＭＳ Ｐゴシック" pitchFamily="106" charset="-128"/>
              </a:defRPr>
            </a:lvl1pPr>
            <a:lvl2pPr marL="742950" indent="-285750">
              <a:defRPr>
                <a:solidFill>
                  <a:schemeClr val="tx1"/>
                </a:solidFill>
                <a:latin typeface="Garamond" pitchFamily="18" charset="0"/>
                <a:ea typeface="ＭＳ Ｐゴシック" pitchFamily="106" charset="-128"/>
              </a:defRPr>
            </a:lvl2pPr>
            <a:lvl3pPr marL="1143000" indent="-228600">
              <a:defRPr>
                <a:solidFill>
                  <a:schemeClr val="tx1"/>
                </a:solidFill>
                <a:latin typeface="Garamond" pitchFamily="18" charset="0"/>
                <a:ea typeface="ＭＳ Ｐゴシック" pitchFamily="106" charset="-128"/>
              </a:defRPr>
            </a:lvl3pPr>
            <a:lvl4pPr marL="1600200" indent="-228600">
              <a:defRPr>
                <a:solidFill>
                  <a:schemeClr val="tx1"/>
                </a:solidFill>
                <a:latin typeface="Garamond" pitchFamily="18" charset="0"/>
                <a:ea typeface="ＭＳ Ｐゴシック" pitchFamily="106" charset="-128"/>
              </a:defRPr>
            </a:lvl4pPr>
            <a:lvl5pPr marL="2057400" indent="-228600">
              <a:defRPr>
                <a:solidFill>
                  <a:schemeClr val="tx1"/>
                </a:solidFill>
                <a:latin typeface="Garamond" pitchFamily="18" charset="0"/>
                <a:ea typeface="ＭＳ Ｐゴシック" pitchFamily="106" charset="-128"/>
              </a:defRPr>
            </a:lvl5pPr>
            <a:lvl6pPr marL="2514600" indent="-228600" eaLnBrk="0" fontAlgn="base" hangingPunct="0">
              <a:spcBef>
                <a:spcPct val="0"/>
              </a:spcBef>
              <a:spcAft>
                <a:spcPct val="0"/>
              </a:spcAft>
              <a:defRPr>
                <a:solidFill>
                  <a:schemeClr val="tx1"/>
                </a:solidFill>
                <a:latin typeface="Garamond" pitchFamily="18" charset="0"/>
                <a:ea typeface="ＭＳ Ｐゴシック" pitchFamily="106" charset="-128"/>
              </a:defRPr>
            </a:lvl6pPr>
            <a:lvl7pPr marL="2971800" indent="-228600" eaLnBrk="0" fontAlgn="base" hangingPunct="0">
              <a:spcBef>
                <a:spcPct val="0"/>
              </a:spcBef>
              <a:spcAft>
                <a:spcPct val="0"/>
              </a:spcAft>
              <a:defRPr>
                <a:solidFill>
                  <a:schemeClr val="tx1"/>
                </a:solidFill>
                <a:latin typeface="Garamond" pitchFamily="18" charset="0"/>
                <a:ea typeface="ＭＳ Ｐゴシック" pitchFamily="106" charset="-128"/>
              </a:defRPr>
            </a:lvl7pPr>
            <a:lvl8pPr marL="3429000" indent="-228600" eaLnBrk="0" fontAlgn="base" hangingPunct="0">
              <a:spcBef>
                <a:spcPct val="0"/>
              </a:spcBef>
              <a:spcAft>
                <a:spcPct val="0"/>
              </a:spcAft>
              <a:defRPr>
                <a:solidFill>
                  <a:schemeClr val="tx1"/>
                </a:solidFill>
                <a:latin typeface="Garamond" pitchFamily="18" charset="0"/>
                <a:ea typeface="ＭＳ Ｐゴシック" pitchFamily="106" charset="-128"/>
              </a:defRPr>
            </a:lvl8pPr>
            <a:lvl9pPr marL="3886200" indent="-228600" eaLnBrk="0" fontAlgn="base" hangingPunct="0">
              <a:spcBef>
                <a:spcPct val="0"/>
              </a:spcBef>
              <a:spcAft>
                <a:spcPct val="0"/>
              </a:spcAft>
              <a:defRPr>
                <a:solidFill>
                  <a:schemeClr val="tx1"/>
                </a:solidFill>
                <a:latin typeface="Garamond" pitchFamily="18" charset="0"/>
                <a:ea typeface="ＭＳ Ｐゴシック" pitchFamily="106" charset="-128"/>
              </a:defRPr>
            </a:lvl9pPr>
          </a:lstStyle>
          <a:p>
            <a:fld id="{59F39518-5763-4B13-94BD-F269B166BD74}" type="slidenum">
              <a:rPr lang="en-US">
                <a:latin typeface="Arial" charset="0"/>
              </a:rPr>
              <a:pPr/>
              <a:t>33</a:t>
            </a:fld>
            <a:endParaRPr lang="en-US">
              <a:latin typeface="Arial" charset="0"/>
            </a:endParaRPr>
          </a:p>
        </p:txBody>
      </p:sp>
      <p:sp>
        <p:nvSpPr>
          <p:cNvPr id="90115" name="Rectangle 2"/>
          <p:cNvSpPr>
            <a:spLocks noChangeArrowheads="1" noTextEdit="1"/>
          </p:cNvSpPr>
          <p:nvPr>
            <p:ph type="sldImg"/>
          </p:nvPr>
        </p:nvSpPr>
        <p:spPr>
          <a:ln/>
        </p:spPr>
      </p:sp>
      <p:sp>
        <p:nvSpPr>
          <p:cNvPr id="901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itchFamily="18" charset="0"/>
                <a:ea typeface="ＭＳ Ｐゴシック" pitchFamily="106" charset="-128"/>
              </a:defRPr>
            </a:lvl1pPr>
            <a:lvl2pPr marL="742950" indent="-285750">
              <a:defRPr>
                <a:solidFill>
                  <a:schemeClr val="tx1"/>
                </a:solidFill>
                <a:latin typeface="Garamond" pitchFamily="18" charset="0"/>
                <a:ea typeface="ＭＳ Ｐゴシック" pitchFamily="106" charset="-128"/>
              </a:defRPr>
            </a:lvl2pPr>
            <a:lvl3pPr marL="1143000" indent="-228600">
              <a:defRPr>
                <a:solidFill>
                  <a:schemeClr val="tx1"/>
                </a:solidFill>
                <a:latin typeface="Garamond" pitchFamily="18" charset="0"/>
                <a:ea typeface="ＭＳ Ｐゴシック" pitchFamily="106" charset="-128"/>
              </a:defRPr>
            </a:lvl3pPr>
            <a:lvl4pPr marL="1600200" indent="-228600">
              <a:defRPr>
                <a:solidFill>
                  <a:schemeClr val="tx1"/>
                </a:solidFill>
                <a:latin typeface="Garamond" pitchFamily="18" charset="0"/>
                <a:ea typeface="ＭＳ Ｐゴシック" pitchFamily="106" charset="-128"/>
              </a:defRPr>
            </a:lvl4pPr>
            <a:lvl5pPr marL="2057400" indent="-228600">
              <a:defRPr>
                <a:solidFill>
                  <a:schemeClr val="tx1"/>
                </a:solidFill>
                <a:latin typeface="Garamond" pitchFamily="18" charset="0"/>
                <a:ea typeface="ＭＳ Ｐゴシック" pitchFamily="106" charset="-128"/>
              </a:defRPr>
            </a:lvl5pPr>
            <a:lvl6pPr marL="2514600" indent="-228600" eaLnBrk="0" fontAlgn="base" hangingPunct="0">
              <a:spcBef>
                <a:spcPct val="0"/>
              </a:spcBef>
              <a:spcAft>
                <a:spcPct val="0"/>
              </a:spcAft>
              <a:defRPr>
                <a:solidFill>
                  <a:schemeClr val="tx1"/>
                </a:solidFill>
                <a:latin typeface="Garamond" pitchFamily="18" charset="0"/>
                <a:ea typeface="ＭＳ Ｐゴシック" pitchFamily="106" charset="-128"/>
              </a:defRPr>
            </a:lvl6pPr>
            <a:lvl7pPr marL="2971800" indent="-228600" eaLnBrk="0" fontAlgn="base" hangingPunct="0">
              <a:spcBef>
                <a:spcPct val="0"/>
              </a:spcBef>
              <a:spcAft>
                <a:spcPct val="0"/>
              </a:spcAft>
              <a:defRPr>
                <a:solidFill>
                  <a:schemeClr val="tx1"/>
                </a:solidFill>
                <a:latin typeface="Garamond" pitchFamily="18" charset="0"/>
                <a:ea typeface="ＭＳ Ｐゴシック" pitchFamily="106" charset="-128"/>
              </a:defRPr>
            </a:lvl7pPr>
            <a:lvl8pPr marL="3429000" indent="-228600" eaLnBrk="0" fontAlgn="base" hangingPunct="0">
              <a:spcBef>
                <a:spcPct val="0"/>
              </a:spcBef>
              <a:spcAft>
                <a:spcPct val="0"/>
              </a:spcAft>
              <a:defRPr>
                <a:solidFill>
                  <a:schemeClr val="tx1"/>
                </a:solidFill>
                <a:latin typeface="Garamond" pitchFamily="18" charset="0"/>
                <a:ea typeface="ＭＳ Ｐゴシック" pitchFamily="106" charset="-128"/>
              </a:defRPr>
            </a:lvl8pPr>
            <a:lvl9pPr marL="3886200" indent="-228600" eaLnBrk="0" fontAlgn="base" hangingPunct="0">
              <a:spcBef>
                <a:spcPct val="0"/>
              </a:spcBef>
              <a:spcAft>
                <a:spcPct val="0"/>
              </a:spcAft>
              <a:defRPr>
                <a:solidFill>
                  <a:schemeClr val="tx1"/>
                </a:solidFill>
                <a:latin typeface="Garamond" pitchFamily="18" charset="0"/>
                <a:ea typeface="ＭＳ Ｐゴシック" pitchFamily="106" charset="-128"/>
              </a:defRPr>
            </a:lvl9pPr>
          </a:lstStyle>
          <a:p>
            <a:fld id="{E5C31358-F105-4AD9-94BE-002D87E55601}" type="slidenum">
              <a:rPr lang="en-US">
                <a:latin typeface="Arial" charset="0"/>
              </a:rPr>
              <a:pPr/>
              <a:t>34</a:t>
            </a:fld>
            <a:endParaRPr lang="en-US">
              <a:latin typeface="Arial" charset="0"/>
            </a:endParaRPr>
          </a:p>
        </p:txBody>
      </p:sp>
      <p:sp>
        <p:nvSpPr>
          <p:cNvPr id="91139" name="Rectangle 2"/>
          <p:cNvSpPr>
            <a:spLocks noChangeArrowheads="1" noTextEdit="1"/>
          </p:cNvSpPr>
          <p:nvPr>
            <p:ph type="sldImg"/>
          </p:nvPr>
        </p:nvSpPr>
        <p:spPr>
          <a:ln/>
        </p:spPr>
      </p:sp>
      <p:sp>
        <p:nvSpPr>
          <p:cNvPr id="911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itchFamily="18" charset="0"/>
                <a:ea typeface="ＭＳ Ｐゴシック" pitchFamily="106" charset="-128"/>
              </a:defRPr>
            </a:lvl1pPr>
            <a:lvl2pPr marL="742950" indent="-285750">
              <a:defRPr>
                <a:solidFill>
                  <a:schemeClr val="tx1"/>
                </a:solidFill>
                <a:latin typeface="Garamond" pitchFamily="18" charset="0"/>
                <a:ea typeface="ＭＳ Ｐゴシック" pitchFamily="106" charset="-128"/>
              </a:defRPr>
            </a:lvl2pPr>
            <a:lvl3pPr marL="1143000" indent="-228600">
              <a:defRPr>
                <a:solidFill>
                  <a:schemeClr val="tx1"/>
                </a:solidFill>
                <a:latin typeface="Garamond" pitchFamily="18" charset="0"/>
                <a:ea typeface="ＭＳ Ｐゴシック" pitchFamily="106" charset="-128"/>
              </a:defRPr>
            </a:lvl3pPr>
            <a:lvl4pPr marL="1600200" indent="-228600">
              <a:defRPr>
                <a:solidFill>
                  <a:schemeClr val="tx1"/>
                </a:solidFill>
                <a:latin typeface="Garamond" pitchFamily="18" charset="0"/>
                <a:ea typeface="ＭＳ Ｐゴシック" pitchFamily="106" charset="-128"/>
              </a:defRPr>
            </a:lvl4pPr>
            <a:lvl5pPr marL="2057400" indent="-228600">
              <a:defRPr>
                <a:solidFill>
                  <a:schemeClr val="tx1"/>
                </a:solidFill>
                <a:latin typeface="Garamond" pitchFamily="18" charset="0"/>
                <a:ea typeface="ＭＳ Ｐゴシック" pitchFamily="106" charset="-128"/>
              </a:defRPr>
            </a:lvl5pPr>
            <a:lvl6pPr marL="2514600" indent="-228600" eaLnBrk="0" fontAlgn="base" hangingPunct="0">
              <a:spcBef>
                <a:spcPct val="0"/>
              </a:spcBef>
              <a:spcAft>
                <a:spcPct val="0"/>
              </a:spcAft>
              <a:defRPr>
                <a:solidFill>
                  <a:schemeClr val="tx1"/>
                </a:solidFill>
                <a:latin typeface="Garamond" pitchFamily="18" charset="0"/>
                <a:ea typeface="ＭＳ Ｐゴシック" pitchFamily="106" charset="-128"/>
              </a:defRPr>
            </a:lvl6pPr>
            <a:lvl7pPr marL="2971800" indent="-228600" eaLnBrk="0" fontAlgn="base" hangingPunct="0">
              <a:spcBef>
                <a:spcPct val="0"/>
              </a:spcBef>
              <a:spcAft>
                <a:spcPct val="0"/>
              </a:spcAft>
              <a:defRPr>
                <a:solidFill>
                  <a:schemeClr val="tx1"/>
                </a:solidFill>
                <a:latin typeface="Garamond" pitchFamily="18" charset="0"/>
                <a:ea typeface="ＭＳ Ｐゴシック" pitchFamily="106" charset="-128"/>
              </a:defRPr>
            </a:lvl7pPr>
            <a:lvl8pPr marL="3429000" indent="-228600" eaLnBrk="0" fontAlgn="base" hangingPunct="0">
              <a:spcBef>
                <a:spcPct val="0"/>
              </a:spcBef>
              <a:spcAft>
                <a:spcPct val="0"/>
              </a:spcAft>
              <a:defRPr>
                <a:solidFill>
                  <a:schemeClr val="tx1"/>
                </a:solidFill>
                <a:latin typeface="Garamond" pitchFamily="18" charset="0"/>
                <a:ea typeface="ＭＳ Ｐゴシック" pitchFamily="106" charset="-128"/>
              </a:defRPr>
            </a:lvl8pPr>
            <a:lvl9pPr marL="3886200" indent="-228600" eaLnBrk="0" fontAlgn="base" hangingPunct="0">
              <a:spcBef>
                <a:spcPct val="0"/>
              </a:spcBef>
              <a:spcAft>
                <a:spcPct val="0"/>
              </a:spcAft>
              <a:defRPr>
                <a:solidFill>
                  <a:schemeClr val="tx1"/>
                </a:solidFill>
                <a:latin typeface="Garamond" pitchFamily="18" charset="0"/>
                <a:ea typeface="ＭＳ Ｐゴシック" pitchFamily="106" charset="-128"/>
              </a:defRPr>
            </a:lvl9pPr>
          </a:lstStyle>
          <a:p>
            <a:fld id="{1BE840A1-26E1-4D5B-ABE2-48DE86CB65E8}" type="slidenum">
              <a:rPr lang="en-US">
                <a:latin typeface="Arial" charset="0"/>
              </a:rPr>
              <a:pPr/>
              <a:t>35</a:t>
            </a:fld>
            <a:endParaRPr lang="en-US">
              <a:latin typeface="Arial" charset="0"/>
            </a:endParaRPr>
          </a:p>
        </p:txBody>
      </p:sp>
      <p:sp>
        <p:nvSpPr>
          <p:cNvPr id="92163" name="Rectangle 2"/>
          <p:cNvSpPr>
            <a:spLocks noChangeArrowheads="1" noTextEdit="1"/>
          </p:cNvSpPr>
          <p:nvPr>
            <p:ph type="sldImg"/>
          </p:nvPr>
        </p:nvSpPr>
        <p:spPr>
          <a:ln/>
        </p:spPr>
      </p:sp>
      <p:sp>
        <p:nvSpPr>
          <p:cNvPr id="921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itchFamily="18" charset="0"/>
                <a:ea typeface="ＭＳ Ｐゴシック" pitchFamily="106" charset="-128"/>
              </a:defRPr>
            </a:lvl1pPr>
            <a:lvl2pPr marL="742950" indent="-285750">
              <a:defRPr>
                <a:solidFill>
                  <a:schemeClr val="tx1"/>
                </a:solidFill>
                <a:latin typeface="Garamond" pitchFamily="18" charset="0"/>
                <a:ea typeface="ＭＳ Ｐゴシック" pitchFamily="106" charset="-128"/>
              </a:defRPr>
            </a:lvl2pPr>
            <a:lvl3pPr marL="1143000" indent="-228600">
              <a:defRPr>
                <a:solidFill>
                  <a:schemeClr val="tx1"/>
                </a:solidFill>
                <a:latin typeface="Garamond" pitchFamily="18" charset="0"/>
                <a:ea typeface="ＭＳ Ｐゴシック" pitchFamily="106" charset="-128"/>
              </a:defRPr>
            </a:lvl3pPr>
            <a:lvl4pPr marL="1600200" indent="-228600">
              <a:defRPr>
                <a:solidFill>
                  <a:schemeClr val="tx1"/>
                </a:solidFill>
                <a:latin typeface="Garamond" pitchFamily="18" charset="0"/>
                <a:ea typeface="ＭＳ Ｐゴシック" pitchFamily="106" charset="-128"/>
              </a:defRPr>
            </a:lvl4pPr>
            <a:lvl5pPr marL="2057400" indent="-228600">
              <a:defRPr>
                <a:solidFill>
                  <a:schemeClr val="tx1"/>
                </a:solidFill>
                <a:latin typeface="Garamond" pitchFamily="18" charset="0"/>
                <a:ea typeface="ＭＳ Ｐゴシック" pitchFamily="106" charset="-128"/>
              </a:defRPr>
            </a:lvl5pPr>
            <a:lvl6pPr marL="2514600" indent="-228600" eaLnBrk="0" fontAlgn="base" hangingPunct="0">
              <a:spcBef>
                <a:spcPct val="0"/>
              </a:spcBef>
              <a:spcAft>
                <a:spcPct val="0"/>
              </a:spcAft>
              <a:defRPr>
                <a:solidFill>
                  <a:schemeClr val="tx1"/>
                </a:solidFill>
                <a:latin typeface="Garamond" pitchFamily="18" charset="0"/>
                <a:ea typeface="ＭＳ Ｐゴシック" pitchFamily="106" charset="-128"/>
              </a:defRPr>
            </a:lvl6pPr>
            <a:lvl7pPr marL="2971800" indent="-228600" eaLnBrk="0" fontAlgn="base" hangingPunct="0">
              <a:spcBef>
                <a:spcPct val="0"/>
              </a:spcBef>
              <a:spcAft>
                <a:spcPct val="0"/>
              </a:spcAft>
              <a:defRPr>
                <a:solidFill>
                  <a:schemeClr val="tx1"/>
                </a:solidFill>
                <a:latin typeface="Garamond" pitchFamily="18" charset="0"/>
                <a:ea typeface="ＭＳ Ｐゴシック" pitchFamily="106" charset="-128"/>
              </a:defRPr>
            </a:lvl7pPr>
            <a:lvl8pPr marL="3429000" indent="-228600" eaLnBrk="0" fontAlgn="base" hangingPunct="0">
              <a:spcBef>
                <a:spcPct val="0"/>
              </a:spcBef>
              <a:spcAft>
                <a:spcPct val="0"/>
              </a:spcAft>
              <a:defRPr>
                <a:solidFill>
                  <a:schemeClr val="tx1"/>
                </a:solidFill>
                <a:latin typeface="Garamond" pitchFamily="18" charset="0"/>
                <a:ea typeface="ＭＳ Ｐゴシック" pitchFamily="106" charset="-128"/>
              </a:defRPr>
            </a:lvl8pPr>
            <a:lvl9pPr marL="3886200" indent="-228600" eaLnBrk="0" fontAlgn="base" hangingPunct="0">
              <a:spcBef>
                <a:spcPct val="0"/>
              </a:spcBef>
              <a:spcAft>
                <a:spcPct val="0"/>
              </a:spcAft>
              <a:defRPr>
                <a:solidFill>
                  <a:schemeClr val="tx1"/>
                </a:solidFill>
                <a:latin typeface="Garamond" pitchFamily="18" charset="0"/>
                <a:ea typeface="ＭＳ Ｐゴシック" pitchFamily="106" charset="-128"/>
              </a:defRPr>
            </a:lvl9pPr>
          </a:lstStyle>
          <a:p>
            <a:fld id="{E43E4118-7F62-4267-A290-7051FCED6C53}" type="slidenum">
              <a:rPr lang="en-US">
                <a:latin typeface="Arial" charset="0"/>
              </a:rPr>
              <a:pPr/>
              <a:t>36</a:t>
            </a:fld>
            <a:endParaRPr lang="en-US">
              <a:latin typeface="Arial" charset="0"/>
            </a:endParaRPr>
          </a:p>
        </p:txBody>
      </p:sp>
      <p:sp>
        <p:nvSpPr>
          <p:cNvPr id="93187" name="Rectangle 2"/>
          <p:cNvSpPr>
            <a:spLocks noChangeArrowheads="1" noTextEdit="1"/>
          </p:cNvSpPr>
          <p:nvPr>
            <p:ph type="sldImg"/>
          </p:nvPr>
        </p:nvSpPr>
        <p:spPr>
          <a:ln/>
        </p:spPr>
      </p:sp>
      <p:sp>
        <p:nvSpPr>
          <p:cNvPr id="931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itchFamily="18" charset="0"/>
                <a:ea typeface="ＭＳ Ｐゴシック" pitchFamily="106" charset="-128"/>
              </a:defRPr>
            </a:lvl1pPr>
            <a:lvl2pPr marL="742950" indent="-285750">
              <a:defRPr>
                <a:solidFill>
                  <a:schemeClr val="tx1"/>
                </a:solidFill>
                <a:latin typeface="Garamond" pitchFamily="18" charset="0"/>
                <a:ea typeface="ＭＳ Ｐゴシック" pitchFamily="106" charset="-128"/>
              </a:defRPr>
            </a:lvl2pPr>
            <a:lvl3pPr marL="1143000" indent="-228600">
              <a:defRPr>
                <a:solidFill>
                  <a:schemeClr val="tx1"/>
                </a:solidFill>
                <a:latin typeface="Garamond" pitchFamily="18" charset="0"/>
                <a:ea typeface="ＭＳ Ｐゴシック" pitchFamily="106" charset="-128"/>
              </a:defRPr>
            </a:lvl3pPr>
            <a:lvl4pPr marL="1600200" indent="-228600">
              <a:defRPr>
                <a:solidFill>
                  <a:schemeClr val="tx1"/>
                </a:solidFill>
                <a:latin typeface="Garamond" pitchFamily="18" charset="0"/>
                <a:ea typeface="ＭＳ Ｐゴシック" pitchFamily="106" charset="-128"/>
              </a:defRPr>
            </a:lvl4pPr>
            <a:lvl5pPr marL="2057400" indent="-228600">
              <a:defRPr>
                <a:solidFill>
                  <a:schemeClr val="tx1"/>
                </a:solidFill>
                <a:latin typeface="Garamond" pitchFamily="18" charset="0"/>
                <a:ea typeface="ＭＳ Ｐゴシック" pitchFamily="106" charset="-128"/>
              </a:defRPr>
            </a:lvl5pPr>
            <a:lvl6pPr marL="2514600" indent="-228600" eaLnBrk="0" fontAlgn="base" hangingPunct="0">
              <a:spcBef>
                <a:spcPct val="0"/>
              </a:spcBef>
              <a:spcAft>
                <a:spcPct val="0"/>
              </a:spcAft>
              <a:defRPr>
                <a:solidFill>
                  <a:schemeClr val="tx1"/>
                </a:solidFill>
                <a:latin typeface="Garamond" pitchFamily="18" charset="0"/>
                <a:ea typeface="ＭＳ Ｐゴシック" pitchFamily="106" charset="-128"/>
              </a:defRPr>
            </a:lvl6pPr>
            <a:lvl7pPr marL="2971800" indent="-228600" eaLnBrk="0" fontAlgn="base" hangingPunct="0">
              <a:spcBef>
                <a:spcPct val="0"/>
              </a:spcBef>
              <a:spcAft>
                <a:spcPct val="0"/>
              </a:spcAft>
              <a:defRPr>
                <a:solidFill>
                  <a:schemeClr val="tx1"/>
                </a:solidFill>
                <a:latin typeface="Garamond" pitchFamily="18" charset="0"/>
                <a:ea typeface="ＭＳ Ｐゴシック" pitchFamily="106" charset="-128"/>
              </a:defRPr>
            </a:lvl7pPr>
            <a:lvl8pPr marL="3429000" indent="-228600" eaLnBrk="0" fontAlgn="base" hangingPunct="0">
              <a:spcBef>
                <a:spcPct val="0"/>
              </a:spcBef>
              <a:spcAft>
                <a:spcPct val="0"/>
              </a:spcAft>
              <a:defRPr>
                <a:solidFill>
                  <a:schemeClr val="tx1"/>
                </a:solidFill>
                <a:latin typeface="Garamond" pitchFamily="18" charset="0"/>
                <a:ea typeface="ＭＳ Ｐゴシック" pitchFamily="106" charset="-128"/>
              </a:defRPr>
            </a:lvl8pPr>
            <a:lvl9pPr marL="3886200" indent="-228600" eaLnBrk="0" fontAlgn="base" hangingPunct="0">
              <a:spcBef>
                <a:spcPct val="0"/>
              </a:spcBef>
              <a:spcAft>
                <a:spcPct val="0"/>
              </a:spcAft>
              <a:defRPr>
                <a:solidFill>
                  <a:schemeClr val="tx1"/>
                </a:solidFill>
                <a:latin typeface="Garamond" pitchFamily="18" charset="0"/>
                <a:ea typeface="ＭＳ Ｐゴシック" pitchFamily="106" charset="-128"/>
              </a:defRPr>
            </a:lvl9pPr>
          </a:lstStyle>
          <a:p>
            <a:fld id="{98A33864-EDE2-4264-AB37-2BA8AA3ECD21}" type="slidenum">
              <a:rPr lang="en-US">
                <a:latin typeface="Arial" charset="0"/>
              </a:rPr>
              <a:pPr/>
              <a:t>37</a:t>
            </a:fld>
            <a:endParaRPr lang="en-US">
              <a:latin typeface="Arial" charset="0"/>
            </a:endParaRPr>
          </a:p>
        </p:txBody>
      </p:sp>
      <p:sp>
        <p:nvSpPr>
          <p:cNvPr id="94211" name="Rectangle 2"/>
          <p:cNvSpPr>
            <a:spLocks noChangeArrowheads="1" noTextEdit="1"/>
          </p:cNvSpPr>
          <p:nvPr>
            <p:ph type="sldImg"/>
          </p:nvPr>
        </p:nvSpPr>
        <p:spPr>
          <a:ln/>
        </p:spPr>
      </p:sp>
      <p:sp>
        <p:nvSpPr>
          <p:cNvPr id="942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itchFamily="18" charset="0"/>
                <a:ea typeface="ＭＳ Ｐゴシック" pitchFamily="106" charset="-128"/>
              </a:defRPr>
            </a:lvl1pPr>
            <a:lvl2pPr marL="742950" indent="-285750">
              <a:defRPr>
                <a:solidFill>
                  <a:schemeClr val="tx1"/>
                </a:solidFill>
                <a:latin typeface="Garamond" pitchFamily="18" charset="0"/>
                <a:ea typeface="ＭＳ Ｐゴシック" pitchFamily="106" charset="-128"/>
              </a:defRPr>
            </a:lvl2pPr>
            <a:lvl3pPr marL="1143000" indent="-228600">
              <a:defRPr>
                <a:solidFill>
                  <a:schemeClr val="tx1"/>
                </a:solidFill>
                <a:latin typeface="Garamond" pitchFamily="18" charset="0"/>
                <a:ea typeface="ＭＳ Ｐゴシック" pitchFamily="106" charset="-128"/>
              </a:defRPr>
            </a:lvl3pPr>
            <a:lvl4pPr marL="1600200" indent="-228600">
              <a:defRPr>
                <a:solidFill>
                  <a:schemeClr val="tx1"/>
                </a:solidFill>
                <a:latin typeface="Garamond" pitchFamily="18" charset="0"/>
                <a:ea typeface="ＭＳ Ｐゴシック" pitchFamily="106" charset="-128"/>
              </a:defRPr>
            </a:lvl4pPr>
            <a:lvl5pPr marL="2057400" indent="-228600">
              <a:defRPr>
                <a:solidFill>
                  <a:schemeClr val="tx1"/>
                </a:solidFill>
                <a:latin typeface="Garamond" pitchFamily="18" charset="0"/>
                <a:ea typeface="ＭＳ Ｐゴシック" pitchFamily="106" charset="-128"/>
              </a:defRPr>
            </a:lvl5pPr>
            <a:lvl6pPr marL="2514600" indent="-228600" eaLnBrk="0" fontAlgn="base" hangingPunct="0">
              <a:spcBef>
                <a:spcPct val="0"/>
              </a:spcBef>
              <a:spcAft>
                <a:spcPct val="0"/>
              </a:spcAft>
              <a:defRPr>
                <a:solidFill>
                  <a:schemeClr val="tx1"/>
                </a:solidFill>
                <a:latin typeface="Garamond" pitchFamily="18" charset="0"/>
                <a:ea typeface="ＭＳ Ｐゴシック" pitchFamily="106" charset="-128"/>
              </a:defRPr>
            </a:lvl6pPr>
            <a:lvl7pPr marL="2971800" indent="-228600" eaLnBrk="0" fontAlgn="base" hangingPunct="0">
              <a:spcBef>
                <a:spcPct val="0"/>
              </a:spcBef>
              <a:spcAft>
                <a:spcPct val="0"/>
              </a:spcAft>
              <a:defRPr>
                <a:solidFill>
                  <a:schemeClr val="tx1"/>
                </a:solidFill>
                <a:latin typeface="Garamond" pitchFamily="18" charset="0"/>
                <a:ea typeface="ＭＳ Ｐゴシック" pitchFamily="106" charset="-128"/>
              </a:defRPr>
            </a:lvl7pPr>
            <a:lvl8pPr marL="3429000" indent="-228600" eaLnBrk="0" fontAlgn="base" hangingPunct="0">
              <a:spcBef>
                <a:spcPct val="0"/>
              </a:spcBef>
              <a:spcAft>
                <a:spcPct val="0"/>
              </a:spcAft>
              <a:defRPr>
                <a:solidFill>
                  <a:schemeClr val="tx1"/>
                </a:solidFill>
                <a:latin typeface="Garamond" pitchFamily="18" charset="0"/>
                <a:ea typeface="ＭＳ Ｐゴシック" pitchFamily="106" charset="-128"/>
              </a:defRPr>
            </a:lvl8pPr>
            <a:lvl9pPr marL="3886200" indent="-228600" eaLnBrk="0" fontAlgn="base" hangingPunct="0">
              <a:spcBef>
                <a:spcPct val="0"/>
              </a:spcBef>
              <a:spcAft>
                <a:spcPct val="0"/>
              </a:spcAft>
              <a:defRPr>
                <a:solidFill>
                  <a:schemeClr val="tx1"/>
                </a:solidFill>
                <a:latin typeface="Garamond" pitchFamily="18" charset="0"/>
                <a:ea typeface="ＭＳ Ｐゴシック" pitchFamily="106" charset="-128"/>
              </a:defRPr>
            </a:lvl9pPr>
          </a:lstStyle>
          <a:p>
            <a:fld id="{BCB2103E-8412-4E4A-A6CD-499B82190075}" type="slidenum">
              <a:rPr lang="en-US">
                <a:latin typeface="Arial" charset="0"/>
              </a:rPr>
              <a:pPr/>
              <a:t>38</a:t>
            </a:fld>
            <a:endParaRPr lang="en-US">
              <a:latin typeface="Arial" charset="0"/>
            </a:endParaRPr>
          </a:p>
        </p:txBody>
      </p:sp>
      <p:sp>
        <p:nvSpPr>
          <p:cNvPr id="95235" name="Rectangle 2"/>
          <p:cNvSpPr>
            <a:spLocks noChangeArrowheads="1" noTextEdit="1"/>
          </p:cNvSpPr>
          <p:nvPr>
            <p:ph type="sldImg"/>
          </p:nvPr>
        </p:nvSpPr>
        <p:spPr>
          <a:ln/>
        </p:spPr>
      </p:sp>
      <p:sp>
        <p:nvSpPr>
          <p:cNvPr id="952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itchFamily="18" charset="0"/>
                <a:ea typeface="ＭＳ Ｐゴシック" pitchFamily="106" charset="-128"/>
              </a:defRPr>
            </a:lvl1pPr>
            <a:lvl2pPr marL="742950" indent="-285750">
              <a:defRPr>
                <a:solidFill>
                  <a:schemeClr val="tx1"/>
                </a:solidFill>
                <a:latin typeface="Garamond" pitchFamily="18" charset="0"/>
                <a:ea typeface="ＭＳ Ｐゴシック" pitchFamily="106" charset="-128"/>
              </a:defRPr>
            </a:lvl2pPr>
            <a:lvl3pPr marL="1143000" indent="-228600">
              <a:defRPr>
                <a:solidFill>
                  <a:schemeClr val="tx1"/>
                </a:solidFill>
                <a:latin typeface="Garamond" pitchFamily="18" charset="0"/>
                <a:ea typeface="ＭＳ Ｐゴシック" pitchFamily="106" charset="-128"/>
              </a:defRPr>
            </a:lvl3pPr>
            <a:lvl4pPr marL="1600200" indent="-228600">
              <a:defRPr>
                <a:solidFill>
                  <a:schemeClr val="tx1"/>
                </a:solidFill>
                <a:latin typeface="Garamond" pitchFamily="18" charset="0"/>
                <a:ea typeface="ＭＳ Ｐゴシック" pitchFamily="106" charset="-128"/>
              </a:defRPr>
            </a:lvl4pPr>
            <a:lvl5pPr marL="2057400" indent="-228600">
              <a:defRPr>
                <a:solidFill>
                  <a:schemeClr val="tx1"/>
                </a:solidFill>
                <a:latin typeface="Garamond" pitchFamily="18" charset="0"/>
                <a:ea typeface="ＭＳ Ｐゴシック" pitchFamily="106" charset="-128"/>
              </a:defRPr>
            </a:lvl5pPr>
            <a:lvl6pPr marL="2514600" indent="-228600" eaLnBrk="0" fontAlgn="base" hangingPunct="0">
              <a:spcBef>
                <a:spcPct val="0"/>
              </a:spcBef>
              <a:spcAft>
                <a:spcPct val="0"/>
              </a:spcAft>
              <a:defRPr>
                <a:solidFill>
                  <a:schemeClr val="tx1"/>
                </a:solidFill>
                <a:latin typeface="Garamond" pitchFamily="18" charset="0"/>
                <a:ea typeface="ＭＳ Ｐゴシック" pitchFamily="106" charset="-128"/>
              </a:defRPr>
            </a:lvl6pPr>
            <a:lvl7pPr marL="2971800" indent="-228600" eaLnBrk="0" fontAlgn="base" hangingPunct="0">
              <a:spcBef>
                <a:spcPct val="0"/>
              </a:spcBef>
              <a:spcAft>
                <a:spcPct val="0"/>
              </a:spcAft>
              <a:defRPr>
                <a:solidFill>
                  <a:schemeClr val="tx1"/>
                </a:solidFill>
                <a:latin typeface="Garamond" pitchFamily="18" charset="0"/>
                <a:ea typeface="ＭＳ Ｐゴシック" pitchFamily="106" charset="-128"/>
              </a:defRPr>
            </a:lvl7pPr>
            <a:lvl8pPr marL="3429000" indent="-228600" eaLnBrk="0" fontAlgn="base" hangingPunct="0">
              <a:spcBef>
                <a:spcPct val="0"/>
              </a:spcBef>
              <a:spcAft>
                <a:spcPct val="0"/>
              </a:spcAft>
              <a:defRPr>
                <a:solidFill>
                  <a:schemeClr val="tx1"/>
                </a:solidFill>
                <a:latin typeface="Garamond" pitchFamily="18" charset="0"/>
                <a:ea typeface="ＭＳ Ｐゴシック" pitchFamily="106" charset="-128"/>
              </a:defRPr>
            </a:lvl8pPr>
            <a:lvl9pPr marL="3886200" indent="-228600" eaLnBrk="0" fontAlgn="base" hangingPunct="0">
              <a:spcBef>
                <a:spcPct val="0"/>
              </a:spcBef>
              <a:spcAft>
                <a:spcPct val="0"/>
              </a:spcAft>
              <a:defRPr>
                <a:solidFill>
                  <a:schemeClr val="tx1"/>
                </a:solidFill>
                <a:latin typeface="Garamond" pitchFamily="18" charset="0"/>
                <a:ea typeface="ＭＳ Ｐゴシック" pitchFamily="106" charset="-128"/>
              </a:defRPr>
            </a:lvl9pPr>
          </a:lstStyle>
          <a:p>
            <a:fld id="{91625C64-F290-45AC-AE61-D19C902CD49C}" type="slidenum">
              <a:rPr lang="en-US">
                <a:latin typeface="Arial" charset="0"/>
              </a:rPr>
              <a:pPr/>
              <a:t>39</a:t>
            </a:fld>
            <a:endParaRPr lang="en-US">
              <a:latin typeface="Arial" charset="0"/>
            </a:endParaRPr>
          </a:p>
        </p:txBody>
      </p:sp>
      <p:sp>
        <p:nvSpPr>
          <p:cNvPr id="96259" name="Rectangle 2"/>
          <p:cNvSpPr>
            <a:spLocks noChangeArrowheads="1" noTextEdit="1"/>
          </p:cNvSpPr>
          <p:nvPr>
            <p:ph type="sldImg"/>
          </p:nvPr>
        </p:nvSpPr>
        <p:spPr>
          <a:ln/>
        </p:spPr>
      </p:sp>
      <p:sp>
        <p:nvSpPr>
          <p:cNvPr id="962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itchFamily="18" charset="0"/>
                <a:ea typeface="ＭＳ Ｐゴシック" pitchFamily="106" charset="-128"/>
              </a:defRPr>
            </a:lvl1pPr>
            <a:lvl2pPr marL="742950" indent="-285750">
              <a:defRPr>
                <a:solidFill>
                  <a:schemeClr val="tx1"/>
                </a:solidFill>
                <a:latin typeface="Garamond" pitchFamily="18" charset="0"/>
                <a:ea typeface="ＭＳ Ｐゴシック" pitchFamily="106" charset="-128"/>
              </a:defRPr>
            </a:lvl2pPr>
            <a:lvl3pPr marL="1143000" indent="-228600">
              <a:defRPr>
                <a:solidFill>
                  <a:schemeClr val="tx1"/>
                </a:solidFill>
                <a:latin typeface="Garamond" pitchFamily="18" charset="0"/>
                <a:ea typeface="ＭＳ Ｐゴシック" pitchFamily="106" charset="-128"/>
              </a:defRPr>
            </a:lvl3pPr>
            <a:lvl4pPr marL="1600200" indent="-228600">
              <a:defRPr>
                <a:solidFill>
                  <a:schemeClr val="tx1"/>
                </a:solidFill>
                <a:latin typeface="Garamond" pitchFamily="18" charset="0"/>
                <a:ea typeface="ＭＳ Ｐゴシック" pitchFamily="106" charset="-128"/>
              </a:defRPr>
            </a:lvl4pPr>
            <a:lvl5pPr marL="2057400" indent="-228600">
              <a:defRPr>
                <a:solidFill>
                  <a:schemeClr val="tx1"/>
                </a:solidFill>
                <a:latin typeface="Garamond" pitchFamily="18" charset="0"/>
                <a:ea typeface="ＭＳ Ｐゴシック" pitchFamily="106" charset="-128"/>
              </a:defRPr>
            </a:lvl5pPr>
            <a:lvl6pPr marL="2514600" indent="-228600" eaLnBrk="0" fontAlgn="base" hangingPunct="0">
              <a:spcBef>
                <a:spcPct val="0"/>
              </a:spcBef>
              <a:spcAft>
                <a:spcPct val="0"/>
              </a:spcAft>
              <a:defRPr>
                <a:solidFill>
                  <a:schemeClr val="tx1"/>
                </a:solidFill>
                <a:latin typeface="Garamond" pitchFamily="18" charset="0"/>
                <a:ea typeface="ＭＳ Ｐゴシック" pitchFamily="106" charset="-128"/>
              </a:defRPr>
            </a:lvl6pPr>
            <a:lvl7pPr marL="2971800" indent="-228600" eaLnBrk="0" fontAlgn="base" hangingPunct="0">
              <a:spcBef>
                <a:spcPct val="0"/>
              </a:spcBef>
              <a:spcAft>
                <a:spcPct val="0"/>
              </a:spcAft>
              <a:defRPr>
                <a:solidFill>
                  <a:schemeClr val="tx1"/>
                </a:solidFill>
                <a:latin typeface="Garamond" pitchFamily="18" charset="0"/>
                <a:ea typeface="ＭＳ Ｐゴシック" pitchFamily="106" charset="-128"/>
              </a:defRPr>
            </a:lvl7pPr>
            <a:lvl8pPr marL="3429000" indent="-228600" eaLnBrk="0" fontAlgn="base" hangingPunct="0">
              <a:spcBef>
                <a:spcPct val="0"/>
              </a:spcBef>
              <a:spcAft>
                <a:spcPct val="0"/>
              </a:spcAft>
              <a:defRPr>
                <a:solidFill>
                  <a:schemeClr val="tx1"/>
                </a:solidFill>
                <a:latin typeface="Garamond" pitchFamily="18" charset="0"/>
                <a:ea typeface="ＭＳ Ｐゴシック" pitchFamily="106" charset="-128"/>
              </a:defRPr>
            </a:lvl8pPr>
            <a:lvl9pPr marL="3886200" indent="-228600" eaLnBrk="0" fontAlgn="base" hangingPunct="0">
              <a:spcBef>
                <a:spcPct val="0"/>
              </a:spcBef>
              <a:spcAft>
                <a:spcPct val="0"/>
              </a:spcAft>
              <a:defRPr>
                <a:solidFill>
                  <a:schemeClr val="tx1"/>
                </a:solidFill>
                <a:latin typeface="Garamond" pitchFamily="18" charset="0"/>
                <a:ea typeface="ＭＳ Ｐゴシック" pitchFamily="106" charset="-128"/>
              </a:defRPr>
            </a:lvl9pPr>
          </a:lstStyle>
          <a:p>
            <a:fld id="{CD196D27-FE47-4D03-B7EA-EE5CA61673E6}" type="slidenum">
              <a:rPr lang="en-US">
                <a:latin typeface="Arial" charset="0"/>
              </a:rPr>
              <a:pPr/>
              <a:t>4</a:t>
            </a:fld>
            <a:endParaRPr lang="en-US">
              <a:latin typeface="Arial" charset="0"/>
            </a:endParaRPr>
          </a:p>
        </p:txBody>
      </p:sp>
      <p:sp>
        <p:nvSpPr>
          <p:cNvPr id="60419" name="Rectangle 2"/>
          <p:cNvSpPr>
            <a:spLocks noChangeArrowheads="1" noTextEdit="1"/>
          </p:cNvSpPr>
          <p:nvPr>
            <p:ph type="sldImg"/>
          </p:nvPr>
        </p:nvSpPr>
        <p:spPr>
          <a:ln/>
        </p:spPr>
      </p:sp>
      <p:sp>
        <p:nvSpPr>
          <p:cNvPr id="604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itchFamily="18" charset="0"/>
                <a:ea typeface="ＭＳ Ｐゴシック" pitchFamily="106" charset="-128"/>
              </a:defRPr>
            </a:lvl1pPr>
            <a:lvl2pPr marL="742950" indent="-285750">
              <a:defRPr>
                <a:solidFill>
                  <a:schemeClr val="tx1"/>
                </a:solidFill>
                <a:latin typeface="Garamond" pitchFamily="18" charset="0"/>
                <a:ea typeface="ＭＳ Ｐゴシック" pitchFamily="106" charset="-128"/>
              </a:defRPr>
            </a:lvl2pPr>
            <a:lvl3pPr marL="1143000" indent="-228600">
              <a:defRPr>
                <a:solidFill>
                  <a:schemeClr val="tx1"/>
                </a:solidFill>
                <a:latin typeface="Garamond" pitchFamily="18" charset="0"/>
                <a:ea typeface="ＭＳ Ｐゴシック" pitchFamily="106" charset="-128"/>
              </a:defRPr>
            </a:lvl3pPr>
            <a:lvl4pPr marL="1600200" indent="-228600">
              <a:defRPr>
                <a:solidFill>
                  <a:schemeClr val="tx1"/>
                </a:solidFill>
                <a:latin typeface="Garamond" pitchFamily="18" charset="0"/>
                <a:ea typeface="ＭＳ Ｐゴシック" pitchFamily="106" charset="-128"/>
              </a:defRPr>
            </a:lvl4pPr>
            <a:lvl5pPr marL="2057400" indent="-228600">
              <a:defRPr>
                <a:solidFill>
                  <a:schemeClr val="tx1"/>
                </a:solidFill>
                <a:latin typeface="Garamond" pitchFamily="18" charset="0"/>
                <a:ea typeface="ＭＳ Ｐゴシック" pitchFamily="106" charset="-128"/>
              </a:defRPr>
            </a:lvl5pPr>
            <a:lvl6pPr marL="2514600" indent="-228600" eaLnBrk="0" fontAlgn="base" hangingPunct="0">
              <a:spcBef>
                <a:spcPct val="0"/>
              </a:spcBef>
              <a:spcAft>
                <a:spcPct val="0"/>
              </a:spcAft>
              <a:defRPr>
                <a:solidFill>
                  <a:schemeClr val="tx1"/>
                </a:solidFill>
                <a:latin typeface="Garamond" pitchFamily="18" charset="0"/>
                <a:ea typeface="ＭＳ Ｐゴシック" pitchFamily="106" charset="-128"/>
              </a:defRPr>
            </a:lvl6pPr>
            <a:lvl7pPr marL="2971800" indent="-228600" eaLnBrk="0" fontAlgn="base" hangingPunct="0">
              <a:spcBef>
                <a:spcPct val="0"/>
              </a:spcBef>
              <a:spcAft>
                <a:spcPct val="0"/>
              </a:spcAft>
              <a:defRPr>
                <a:solidFill>
                  <a:schemeClr val="tx1"/>
                </a:solidFill>
                <a:latin typeface="Garamond" pitchFamily="18" charset="0"/>
                <a:ea typeface="ＭＳ Ｐゴシック" pitchFamily="106" charset="-128"/>
              </a:defRPr>
            </a:lvl7pPr>
            <a:lvl8pPr marL="3429000" indent="-228600" eaLnBrk="0" fontAlgn="base" hangingPunct="0">
              <a:spcBef>
                <a:spcPct val="0"/>
              </a:spcBef>
              <a:spcAft>
                <a:spcPct val="0"/>
              </a:spcAft>
              <a:defRPr>
                <a:solidFill>
                  <a:schemeClr val="tx1"/>
                </a:solidFill>
                <a:latin typeface="Garamond" pitchFamily="18" charset="0"/>
                <a:ea typeface="ＭＳ Ｐゴシック" pitchFamily="106" charset="-128"/>
              </a:defRPr>
            </a:lvl8pPr>
            <a:lvl9pPr marL="3886200" indent="-228600" eaLnBrk="0" fontAlgn="base" hangingPunct="0">
              <a:spcBef>
                <a:spcPct val="0"/>
              </a:spcBef>
              <a:spcAft>
                <a:spcPct val="0"/>
              </a:spcAft>
              <a:defRPr>
                <a:solidFill>
                  <a:schemeClr val="tx1"/>
                </a:solidFill>
                <a:latin typeface="Garamond" pitchFamily="18" charset="0"/>
                <a:ea typeface="ＭＳ Ｐゴシック" pitchFamily="106" charset="-128"/>
              </a:defRPr>
            </a:lvl9pPr>
          </a:lstStyle>
          <a:p>
            <a:fld id="{3EAAA351-0890-455E-9681-DCFAE461926C}" type="slidenum">
              <a:rPr lang="en-US">
                <a:latin typeface="Arial" charset="0"/>
              </a:rPr>
              <a:pPr/>
              <a:t>40</a:t>
            </a:fld>
            <a:endParaRPr lang="en-US">
              <a:latin typeface="Arial" charset="0"/>
            </a:endParaRPr>
          </a:p>
        </p:txBody>
      </p:sp>
      <p:sp>
        <p:nvSpPr>
          <p:cNvPr id="97283" name="Rectangle 2"/>
          <p:cNvSpPr>
            <a:spLocks noChangeArrowheads="1" noTextEdit="1"/>
          </p:cNvSpPr>
          <p:nvPr>
            <p:ph type="sldImg"/>
          </p:nvPr>
        </p:nvSpPr>
        <p:spPr>
          <a:ln/>
        </p:spPr>
      </p:sp>
      <p:sp>
        <p:nvSpPr>
          <p:cNvPr id="972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itchFamily="18" charset="0"/>
                <a:ea typeface="ＭＳ Ｐゴシック" pitchFamily="106" charset="-128"/>
              </a:defRPr>
            </a:lvl1pPr>
            <a:lvl2pPr marL="742950" indent="-285750">
              <a:defRPr>
                <a:solidFill>
                  <a:schemeClr val="tx1"/>
                </a:solidFill>
                <a:latin typeface="Garamond" pitchFamily="18" charset="0"/>
                <a:ea typeface="ＭＳ Ｐゴシック" pitchFamily="106" charset="-128"/>
              </a:defRPr>
            </a:lvl2pPr>
            <a:lvl3pPr marL="1143000" indent="-228600">
              <a:defRPr>
                <a:solidFill>
                  <a:schemeClr val="tx1"/>
                </a:solidFill>
                <a:latin typeface="Garamond" pitchFamily="18" charset="0"/>
                <a:ea typeface="ＭＳ Ｐゴシック" pitchFamily="106" charset="-128"/>
              </a:defRPr>
            </a:lvl3pPr>
            <a:lvl4pPr marL="1600200" indent="-228600">
              <a:defRPr>
                <a:solidFill>
                  <a:schemeClr val="tx1"/>
                </a:solidFill>
                <a:latin typeface="Garamond" pitchFamily="18" charset="0"/>
                <a:ea typeface="ＭＳ Ｐゴシック" pitchFamily="106" charset="-128"/>
              </a:defRPr>
            </a:lvl4pPr>
            <a:lvl5pPr marL="2057400" indent="-228600">
              <a:defRPr>
                <a:solidFill>
                  <a:schemeClr val="tx1"/>
                </a:solidFill>
                <a:latin typeface="Garamond" pitchFamily="18" charset="0"/>
                <a:ea typeface="ＭＳ Ｐゴシック" pitchFamily="106" charset="-128"/>
              </a:defRPr>
            </a:lvl5pPr>
            <a:lvl6pPr marL="2514600" indent="-228600" eaLnBrk="0" fontAlgn="base" hangingPunct="0">
              <a:spcBef>
                <a:spcPct val="0"/>
              </a:spcBef>
              <a:spcAft>
                <a:spcPct val="0"/>
              </a:spcAft>
              <a:defRPr>
                <a:solidFill>
                  <a:schemeClr val="tx1"/>
                </a:solidFill>
                <a:latin typeface="Garamond" pitchFamily="18" charset="0"/>
                <a:ea typeface="ＭＳ Ｐゴシック" pitchFamily="106" charset="-128"/>
              </a:defRPr>
            </a:lvl6pPr>
            <a:lvl7pPr marL="2971800" indent="-228600" eaLnBrk="0" fontAlgn="base" hangingPunct="0">
              <a:spcBef>
                <a:spcPct val="0"/>
              </a:spcBef>
              <a:spcAft>
                <a:spcPct val="0"/>
              </a:spcAft>
              <a:defRPr>
                <a:solidFill>
                  <a:schemeClr val="tx1"/>
                </a:solidFill>
                <a:latin typeface="Garamond" pitchFamily="18" charset="0"/>
                <a:ea typeface="ＭＳ Ｐゴシック" pitchFamily="106" charset="-128"/>
              </a:defRPr>
            </a:lvl7pPr>
            <a:lvl8pPr marL="3429000" indent="-228600" eaLnBrk="0" fontAlgn="base" hangingPunct="0">
              <a:spcBef>
                <a:spcPct val="0"/>
              </a:spcBef>
              <a:spcAft>
                <a:spcPct val="0"/>
              </a:spcAft>
              <a:defRPr>
                <a:solidFill>
                  <a:schemeClr val="tx1"/>
                </a:solidFill>
                <a:latin typeface="Garamond" pitchFamily="18" charset="0"/>
                <a:ea typeface="ＭＳ Ｐゴシック" pitchFamily="106" charset="-128"/>
              </a:defRPr>
            </a:lvl8pPr>
            <a:lvl9pPr marL="3886200" indent="-228600" eaLnBrk="0" fontAlgn="base" hangingPunct="0">
              <a:spcBef>
                <a:spcPct val="0"/>
              </a:spcBef>
              <a:spcAft>
                <a:spcPct val="0"/>
              </a:spcAft>
              <a:defRPr>
                <a:solidFill>
                  <a:schemeClr val="tx1"/>
                </a:solidFill>
                <a:latin typeface="Garamond" pitchFamily="18" charset="0"/>
                <a:ea typeface="ＭＳ Ｐゴシック" pitchFamily="106" charset="-128"/>
              </a:defRPr>
            </a:lvl9pPr>
          </a:lstStyle>
          <a:p>
            <a:fld id="{11D420BA-49BC-44A5-86C3-376CD13C3176}" type="slidenum">
              <a:rPr lang="en-US">
                <a:latin typeface="Arial" charset="0"/>
              </a:rPr>
              <a:pPr/>
              <a:t>41</a:t>
            </a:fld>
            <a:endParaRPr lang="en-US">
              <a:latin typeface="Arial" charset="0"/>
            </a:endParaRPr>
          </a:p>
        </p:txBody>
      </p:sp>
      <p:sp>
        <p:nvSpPr>
          <p:cNvPr id="98307" name="Rectangle 2"/>
          <p:cNvSpPr>
            <a:spLocks noChangeArrowheads="1" noTextEdit="1"/>
          </p:cNvSpPr>
          <p:nvPr>
            <p:ph type="sldImg"/>
          </p:nvPr>
        </p:nvSpPr>
        <p:spPr>
          <a:ln/>
        </p:spPr>
      </p:sp>
      <p:sp>
        <p:nvSpPr>
          <p:cNvPr id="983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itchFamily="18" charset="0"/>
                <a:ea typeface="ＭＳ Ｐゴシック" pitchFamily="106" charset="-128"/>
              </a:defRPr>
            </a:lvl1pPr>
            <a:lvl2pPr marL="742950" indent="-285750">
              <a:defRPr>
                <a:solidFill>
                  <a:schemeClr val="tx1"/>
                </a:solidFill>
                <a:latin typeface="Garamond" pitchFamily="18" charset="0"/>
                <a:ea typeface="ＭＳ Ｐゴシック" pitchFamily="106" charset="-128"/>
              </a:defRPr>
            </a:lvl2pPr>
            <a:lvl3pPr marL="1143000" indent="-228600">
              <a:defRPr>
                <a:solidFill>
                  <a:schemeClr val="tx1"/>
                </a:solidFill>
                <a:latin typeface="Garamond" pitchFamily="18" charset="0"/>
                <a:ea typeface="ＭＳ Ｐゴシック" pitchFamily="106" charset="-128"/>
              </a:defRPr>
            </a:lvl3pPr>
            <a:lvl4pPr marL="1600200" indent="-228600">
              <a:defRPr>
                <a:solidFill>
                  <a:schemeClr val="tx1"/>
                </a:solidFill>
                <a:latin typeface="Garamond" pitchFamily="18" charset="0"/>
                <a:ea typeface="ＭＳ Ｐゴシック" pitchFamily="106" charset="-128"/>
              </a:defRPr>
            </a:lvl4pPr>
            <a:lvl5pPr marL="2057400" indent="-228600">
              <a:defRPr>
                <a:solidFill>
                  <a:schemeClr val="tx1"/>
                </a:solidFill>
                <a:latin typeface="Garamond" pitchFamily="18" charset="0"/>
                <a:ea typeface="ＭＳ Ｐゴシック" pitchFamily="106" charset="-128"/>
              </a:defRPr>
            </a:lvl5pPr>
            <a:lvl6pPr marL="2514600" indent="-228600" eaLnBrk="0" fontAlgn="base" hangingPunct="0">
              <a:spcBef>
                <a:spcPct val="0"/>
              </a:spcBef>
              <a:spcAft>
                <a:spcPct val="0"/>
              </a:spcAft>
              <a:defRPr>
                <a:solidFill>
                  <a:schemeClr val="tx1"/>
                </a:solidFill>
                <a:latin typeface="Garamond" pitchFamily="18" charset="0"/>
                <a:ea typeface="ＭＳ Ｐゴシック" pitchFamily="106" charset="-128"/>
              </a:defRPr>
            </a:lvl6pPr>
            <a:lvl7pPr marL="2971800" indent="-228600" eaLnBrk="0" fontAlgn="base" hangingPunct="0">
              <a:spcBef>
                <a:spcPct val="0"/>
              </a:spcBef>
              <a:spcAft>
                <a:spcPct val="0"/>
              </a:spcAft>
              <a:defRPr>
                <a:solidFill>
                  <a:schemeClr val="tx1"/>
                </a:solidFill>
                <a:latin typeface="Garamond" pitchFamily="18" charset="0"/>
                <a:ea typeface="ＭＳ Ｐゴシック" pitchFamily="106" charset="-128"/>
              </a:defRPr>
            </a:lvl7pPr>
            <a:lvl8pPr marL="3429000" indent="-228600" eaLnBrk="0" fontAlgn="base" hangingPunct="0">
              <a:spcBef>
                <a:spcPct val="0"/>
              </a:spcBef>
              <a:spcAft>
                <a:spcPct val="0"/>
              </a:spcAft>
              <a:defRPr>
                <a:solidFill>
                  <a:schemeClr val="tx1"/>
                </a:solidFill>
                <a:latin typeface="Garamond" pitchFamily="18" charset="0"/>
                <a:ea typeface="ＭＳ Ｐゴシック" pitchFamily="106" charset="-128"/>
              </a:defRPr>
            </a:lvl8pPr>
            <a:lvl9pPr marL="3886200" indent="-228600" eaLnBrk="0" fontAlgn="base" hangingPunct="0">
              <a:spcBef>
                <a:spcPct val="0"/>
              </a:spcBef>
              <a:spcAft>
                <a:spcPct val="0"/>
              </a:spcAft>
              <a:defRPr>
                <a:solidFill>
                  <a:schemeClr val="tx1"/>
                </a:solidFill>
                <a:latin typeface="Garamond" pitchFamily="18" charset="0"/>
                <a:ea typeface="ＭＳ Ｐゴシック" pitchFamily="106" charset="-128"/>
              </a:defRPr>
            </a:lvl9pPr>
          </a:lstStyle>
          <a:p>
            <a:fld id="{B115F648-6960-481B-9117-63E00C63A9E5}" type="slidenum">
              <a:rPr lang="en-US">
                <a:latin typeface="Arial" charset="0"/>
              </a:rPr>
              <a:pPr/>
              <a:t>42</a:t>
            </a:fld>
            <a:endParaRPr lang="en-US">
              <a:latin typeface="Arial" charset="0"/>
            </a:endParaRPr>
          </a:p>
        </p:txBody>
      </p:sp>
      <p:sp>
        <p:nvSpPr>
          <p:cNvPr id="99331" name="Rectangle 2"/>
          <p:cNvSpPr>
            <a:spLocks noChangeArrowheads="1" noTextEdit="1"/>
          </p:cNvSpPr>
          <p:nvPr>
            <p:ph type="sldImg"/>
          </p:nvPr>
        </p:nvSpPr>
        <p:spPr>
          <a:ln/>
        </p:spPr>
      </p:sp>
      <p:sp>
        <p:nvSpPr>
          <p:cNvPr id="993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itchFamily="18" charset="0"/>
                <a:ea typeface="ＭＳ Ｐゴシック" pitchFamily="106" charset="-128"/>
              </a:defRPr>
            </a:lvl1pPr>
            <a:lvl2pPr marL="742950" indent="-285750">
              <a:defRPr>
                <a:solidFill>
                  <a:schemeClr val="tx1"/>
                </a:solidFill>
                <a:latin typeface="Garamond" pitchFamily="18" charset="0"/>
                <a:ea typeface="ＭＳ Ｐゴシック" pitchFamily="106" charset="-128"/>
              </a:defRPr>
            </a:lvl2pPr>
            <a:lvl3pPr marL="1143000" indent="-228600">
              <a:defRPr>
                <a:solidFill>
                  <a:schemeClr val="tx1"/>
                </a:solidFill>
                <a:latin typeface="Garamond" pitchFamily="18" charset="0"/>
                <a:ea typeface="ＭＳ Ｐゴシック" pitchFamily="106" charset="-128"/>
              </a:defRPr>
            </a:lvl3pPr>
            <a:lvl4pPr marL="1600200" indent="-228600">
              <a:defRPr>
                <a:solidFill>
                  <a:schemeClr val="tx1"/>
                </a:solidFill>
                <a:latin typeface="Garamond" pitchFamily="18" charset="0"/>
                <a:ea typeface="ＭＳ Ｐゴシック" pitchFamily="106" charset="-128"/>
              </a:defRPr>
            </a:lvl4pPr>
            <a:lvl5pPr marL="2057400" indent="-228600">
              <a:defRPr>
                <a:solidFill>
                  <a:schemeClr val="tx1"/>
                </a:solidFill>
                <a:latin typeface="Garamond" pitchFamily="18" charset="0"/>
                <a:ea typeface="ＭＳ Ｐゴシック" pitchFamily="106" charset="-128"/>
              </a:defRPr>
            </a:lvl5pPr>
            <a:lvl6pPr marL="2514600" indent="-228600" eaLnBrk="0" fontAlgn="base" hangingPunct="0">
              <a:spcBef>
                <a:spcPct val="0"/>
              </a:spcBef>
              <a:spcAft>
                <a:spcPct val="0"/>
              </a:spcAft>
              <a:defRPr>
                <a:solidFill>
                  <a:schemeClr val="tx1"/>
                </a:solidFill>
                <a:latin typeface="Garamond" pitchFamily="18" charset="0"/>
                <a:ea typeface="ＭＳ Ｐゴシック" pitchFamily="106" charset="-128"/>
              </a:defRPr>
            </a:lvl6pPr>
            <a:lvl7pPr marL="2971800" indent="-228600" eaLnBrk="0" fontAlgn="base" hangingPunct="0">
              <a:spcBef>
                <a:spcPct val="0"/>
              </a:spcBef>
              <a:spcAft>
                <a:spcPct val="0"/>
              </a:spcAft>
              <a:defRPr>
                <a:solidFill>
                  <a:schemeClr val="tx1"/>
                </a:solidFill>
                <a:latin typeface="Garamond" pitchFamily="18" charset="0"/>
                <a:ea typeface="ＭＳ Ｐゴシック" pitchFamily="106" charset="-128"/>
              </a:defRPr>
            </a:lvl7pPr>
            <a:lvl8pPr marL="3429000" indent="-228600" eaLnBrk="0" fontAlgn="base" hangingPunct="0">
              <a:spcBef>
                <a:spcPct val="0"/>
              </a:spcBef>
              <a:spcAft>
                <a:spcPct val="0"/>
              </a:spcAft>
              <a:defRPr>
                <a:solidFill>
                  <a:schemeClr val="tx1"/>
                </a:solidFill>
                <a:latin typeface="Garamond" pitchFamily="18" charset="0"/>
                <a:ea typeface="ＭＳ Ｐゴシック" pitchFamily="106" charset="-128"/>
              </a:defRPr>
            </a:lvl8pPr>
            <a:lvl9pPr marL="3886200" indent="-228600" eaLnBrk="0" fontAlgn="base" hangingPunct="0">
              <a:spcBef>
                <a:spcPct val="0"/>
              </a:spcBef>
              <a:spcAft>
                <a:spcPct val="0"/>
              </a:spcAft>
              <a:defRPr>
                <a:solidFill>
                  <a:schemeClr val="tx1"/>
                </a:solidFill>
                <a:latin typeface="Garamond" pitchFamily="18" charset="0"/>
                <a:ea typeface="ＭＳ Ｐゴシック" pitchFamily="106" charset="-128"/>
              </a:defRPr>
            </a:lvl9pPr>
          </a:lstStyle>
          <a:p>
            <a:fld id="{357E5C49-496C-4186-A2E2-0CE258BDC54E}" type="slidenum">
              <a:rPr lang="en-US">
                <a:latin typeface="Arial" charset="0"/>
              </a:rPr>
              <a:pPr/>
              <a:t>43</a:t>
            </a:fld>
            <a:endParaRPr lang="en-US">
              <a:latin typeface="Arial" charset="0"/>
            </a:endParaRPr>
          </a:p>
        </p:txBody>
      </p:sp>
      <p:sp>
        <p:nvSpPr>
          <p:cNvPr id="100355" name="Rectangle 2"/>
          <p:cNvSpPr>
            <a:spLocks noChangeArrowheads="1" noTextEdit="1"/>
          </p:cNvSpPr>
          <p:nvPr>
            <p:ph type="sldImg"/>
          </p:nvPr>
        </p:nvSpPr>
        <p:spPr>
          <a:ln/>
        </p:spPr>
      </p:sp>
      <p:sp>
        <p:nvSpPr>
          <p:cNvPr id="1003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itchFamily="18" charset="0"/>
                <a:ea typeface="ＭＳ Ｐゴシック" pitchFamily="106" charset="-128"/>
              </a:defRPr>
            </a:lvl1pPr>
            <a:lvl2pPr marL="742950" indent="-285750">
              <a:defRPr>
                <a:solidFill>
                  <a:schemeClr val="tx1"/>
                </a:solidFill>
                <a:latin typeface="Garamond" pitchFamily="18" charset="0"/>
                <a:ea typeface="ＭＳ Ｐゴシック" pitchFamily="106" charset="-128"/>
              </a:defRPr>
            </a:lvl2pPr>
            <a:lvl3pPr marL="1143000" indent="-228600">
              <a:defRPr>
                <a:solidFill>
                  <a:schemeClr val="tx1"/>
                </a:solidFill>
                <a:latin typeface="Garamond" pitchFamily="18" charset="0"/>
                <a:ea typeface="ＭＳ Ｐゴシック" pitchFamily="106" charset="-128"/>
              </a:defRPr>
            </a:lvl3pPr>
            <a:lvl4pPr marL="1600200" indent="-228600">
              <a:defRPr>
                <a:solidFill>
                  <a:schemeClr val="tx1"/>
                </a:solidFill>
                <a:latin typeface="Garamond" pitchFamily="18" charset="0"/>
                <a:ea typeface="ＭＳ Ｐゴシック" pitchFamily="106" charset="-128"/>
              </a:defRPr>
            </a:lvl4pPr>
            <a:lvl5pPr marL="2057400" indent="-228600">
              <a:defRPr>
                <a:solidFill>
                  <a:schemeClr val="tx1"/>
                </a:solidFill>
                <a:latin typeface="Garamond" pitchFamily="18" charset="0"/>
                <a:ea typeface="ＭＳ Ｐゴシック" pitchFamily="106" charset="-128"/>
              </a:defRPr>
            </a:lvl5pPr>
            <a:lvl6pPr marL="2514600" indent="-228600" eaLnBrk="0" fontAlgn="base" hangingPunct="0">
              <a:spcBef>
                <a:spcPct val="0"/>
              </a:spcBef>
              <a:spcAft>
                <a:spcPct val="0"/>
              </a:spcAft>
              <a:defRPr>
                <a:solidFill>
                  <a:schemeClr val="tx1"/>
                </a:solidFill>
                <a:latin typeface="Garamond" pitchFamily="18" charset="0"/>
                <a:ea typeface="ＭＳ Ｐゴシック" pitchFamily="106" charset="-128"/>
              </a:defRPr>
            </a:lvl6pPr>
            <a:lvl7pPr marL="2971800" indent="-228600" eaLnBrk="0" fontAlgn="base" hangingPunct="0">
              <a:spcBef>
                <a:spcPct val="0"/>
              </a:spcBef>
              <a:spcAft>
                <a:spcPct val="0"/>
              </a:spcAft>
              <a:defRPr>
                <a:solidFill>
                  <a:schemeClr val="tx1"/>
                </a:solidFill>
                <a:latin typeface="Garamond" pitchFamily="18" charset="0"/>
                <a:ea typeface="ＭＳ Ｐゴシック" pitchFamily="106" charset="-128"/>
              </a:defRPr>
            </a:lvl7pPr>
            <a:lvl8pPr marL="3429000" indent="-228600" eaLnBrk="0" fontAlgn="base" hangingPunct="0">
              <a:spcBef>
                <a:spcPct val="0"/>
              </a:spcBef>
              <a:spcAft>
                <a:spcPct val="0"/>
              </a:spcAft>
              <a:defRPr>
                <a:solidFill>
                  <a:schemeClr val="tx1"/>
                </a:solidFill>
                <a:latin typeface="Garamond" pitchFamily="18" charset="0"/>
                <a:ea typeface="ＭＳ Ｐゴシック" pitchFamily="106" charset="-128"/>
              </a:defRPr>
            </a:lvl8pPr>
            <a:lvl9pPr marL="3886200" indent="-228600" eaLnBrk="0" fontAlgn="base" hangingPunct="0">
              <a:spcBef>
                <a:spcPct val="0"/>
              </a:spcBef>
              <a:spcAft>
                <a:spcPct val="0"/>
              </a:spcAft>
              <a:defRPr>
                <a:solidFill>
                  <a:schemeClr val="tx1"/>
                </a:solidFill>
                <a:latin typeface="Garamond" pitchFamily="18" charset="0"/>
                <a:ea typeface="ＭＳ Ｐゴシック" pitchFamily="106" charset="-128"/>
              </a:defRPr>
            </a:lvl9pPr>
          </a:lstStyle>
          <a:p>
            <a:fld id="{0F4E0283-D6B8-4961-A0B9-E338C12E4776}" type="slidenum">
              <a:rPr lang="en-US">
                <a:latin typeface="Arial" charset="0"/>
              </a:rPr>
              <a:pPr/>
              <a:t>44</a:t>
            </a:fld>
            <a:endParaRPr lang="en-US">
              <a:latin typeface="Arial" charset="0"/>
            </a:endParaRPr>
          </a:p>
        </p:txBody>
      </p:sp>
      <p:sp>
        <p:nvSpPr>
          <p:cNvPr id="101379" name="Rectangle 2"/>
          <p:cNvSpPr>
            <a:spLocks noChangeArrowheads="1" noTextEdit="1"/>
          </p:cNvSpPr>
          <p:nvPr>
            <p:ph type="sldImg"/>
          </p:nvPr>
        </p:nvSpPr>
        <p:spPr>
          <a:ln/>
        </p:spPr>
      </p:sp>
      <p:sp>
        <p:nvSpPr>
          <p:cNvPr id="1013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itchFamily="18" charset="0"/>
                <a:ea typeface="ＭＳ Ｐゴシック" pitchFamily="106" charset="-128"/>
              </a:defRPr>
            </a:lvl1pPr>
            <a:lvl2pPr marL="742950" indent="-285750">
              <a:defRPr>
                <a:solidFill>
                  <a:schemeClr val="tx1"/>
                </a:solidFill>
                <a:latin typeface="Garamond" pitchFamily="18" charset="0"/>
                <a:ea typeface="ＭＳ Ｐゴシック" pitchFamily="106" charset="-128"/>
              </a:defRPr>
            </a:lvl2pPr>
            <a:lvl3pPr marL="1143000" indent="-228600">
              <a:defRPr>
                <a:solidFill>
                  <a:schemeClr val="tx1"/>
                </a:solidFill>
                <a:latin typeface="Garamond" pitchFamily="18" charset="0"/>
                <a:ea typeface="ＭＳ Ｐゴシック" pitchFamily="106" charset="-128"/>
              </a:defRPr>
            </a:lvl3pPr>
            <a:lvl4pPr marL="1600200" indent="-228600">
              <a:defRPr>
                <a:solidFill>
                  <a:schemeClr val="tx1"/>
                </a:solidFill>
                <a:latin typeface="Garamond" pitchFamily="18" charset="0"/>
                <a:ea typeface="ＭＳ Ｐゴシック" pitchFamily="106" charset="-128"/>
              </a:defRPr>
            </a:lvl4pPr>
            <a:lvl5pPr marL="2057400" indent="-228600">
              <a:defRPr>
                <a:solidFill>
                  <a:schemeClr val="tx1"/>
                </a:solidFill>
                <a:latin typeface="Garamond" pitchFamily="18" charset="0"/>
                <a:ea typeface="ＭＳ Ｐゴシック" pitchFamily="106" charset="-128"/>
              </a:defRPr>
            </a:lvl5pPr>
            <a:lvl6pPr marL="2514600" indent="-228600" eaLnBrk="0" fontAlgn="base" hangingPunct="0">
              <a:spcBef>
                <a:spcPct val="0"/>
              </a:spcBef>
              <a:spcAft>
                <a:spcPct val="0"/>
              </a:spcAft>
              <a:defRPr>
                <a:solidFill>
                  <a:schemeClr val="tx1"/>
                </a:solidFill>
                <a:latin typeface="Garamond" pitchFamily="18" charset="0"/>
                <a:ea typeface="ＭＳ Ｐゴシック" pitchFamily="106" charset="-128"/>
              </a:defRPr>
            </a:lvl6pPr>
            <a:lvl7pPr marL="2971800" indent="-228600" eaLnBrk="0" fontAlgn="base" hangingPunct="0">
              <a:spcBef>
                <a:spcPct val="0"/>
              </a:spcBef>
              <a:spcAft>
                <a:spcPct val="0"/>
              </a:spcAft>
              <a:defRPr>
                <a:solidFill>
                  <a:schemeClr val="tx1"/>
                </a:solidFill>
                <a:latin typeface="Garamond" pitchFamily="18" charset="0"/>
                <a:ea typeface="ＭＳ Ｐゴシック" pitchFamily="106" charset="-128"/>
              </a:defRPr>
            </a:lvl7pPr>
            <a:lvl8pPr marL="3429000" indent="-228600" eaLnBrk="0" fontAlgn="base" hangingPunct="0">
              <a:spcBef>
                <a:spcPct val="0"/>
              </a:spcBef>
              <a:spcAft>
                <a:spcPct val="0"/>
              </a:spcAft>
              <a:defRPr>
                <a:solidFill>
                  <a:schemeClr val="tx1"/>
                </a:solidFill>
                <a:latin typeface="Garamond" pitchFamily="18" charset="0"/>
                <a:ea typeface="ＭＳ Ｐゴシック" pitchFamily="106" charset="-128"/>
              </a:defRPr>
            </a:lvl8pPr>
            <a:lvl9pPr marL="3886200" indent="-228600" eaLnBrk="0" fontAlgn="base" hangingPunct="0">
              <a:spcBef>
                <a:spcPct val="0"/>
              </a:spcBef>
              <a:spcAft>
                <a:spcPct val="0"/>
              </a:spcAft>
              <a:defRPr>
                <a:solidFill>
                  <a:schemeClr val="tx1"/>
                </a:solidFill>
                <a:latin typeface="Garamond" pitchFamily="18" charset="0"/>
                <a:ea typeface="ＭＳ Ｐゴシック" pitchFamily="106" charset="-128"/>
              </a:defRPr>
            </a:lvl9pPr>
          </a:lstStyle>
          <a:p>
            <a:fld id="{22285F8D-6CF5-4D0A-AC97-209CFFAE833E}" type="slidenum">
              <a:rPr lang="en-US">
                <a:latin typeface="Arial" charset="0"/>
              </a:rPr>
              <a:pPr/>
              <a:t>45</a:t>
            </a:fld>
            <a:endParaRPr lang="en-US">
              <a:latin typeface="Arial" charset="0"/>
            </a:endParaRPr>
          </a:p>
        </p:txBody>
      </p:sp>
      <p:sp>
        <p:nvSpPr>
          <p:cNvPr id="102403" name="Rectangle 2"/>
          <p:cNvSpPr>
            <a:spLocks noChangeArrowheads="1" noTextEdit="1"/>
          </p:cNvSpPr>
          <p:nvPr>
            <p:ph type="sldImg"/>
          </p:nvPr>
        </p:nvSpPr>
        <p:spPr>
          <a:ln/>
        </p:spPr>
      </p:sp>
      <p:sp>
        <p:nvSpPr>
          <p:cNvPr id="1024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itchFamily="18" charset="0"/>
                <a:ea typeface="ＭＳ Ｐゴシック" pitchFamily="106" charset="-128"/>
              </a:defRPr>
            </a:lvl1pPr>
            <a:lvl2pPr marL="742950" indent="-285750">
              <a:defRPr>
                <a:solidFill>
                  <a:schemeClr val="tx1"/>
                </a:solidFill>
                <a:latin typeface="Garamond" pitchFamily="18" charset="0"/>
                <a:ea typeface="ＭＳ Ｐゴシック" pitchFamily="106" charset="-128"/>
              </a:defRPr>
            </a:lvl2pPr>
            <a:lvl3pPr marL="1143000" indent="-228600">
              <a:defRPr>
                <a:solidFill>
                  <a:schemeClr val="tx1"/>
                </a:solidFill>
                <a:latin typeface="Garamond" pitchFamily="18" charset="0"/>
                <a:ea typeface="ＭＳ Ｐゴシック" pitchFamily="106" charset="-128"/>
              </a:defRPr>
            </a:lvl3pPr>
            <a:lvl4pPr marL="1600200" indent="-228600">
              <a:defRPr>
                <a:solidFill>
                  <a:schemeClr val="tx1"/>
                </a:solidFill>
                <a:latin typeface="Garamond" pitchFamily="18" charset="0"/>
                <a:ea typeface="ＭＳ Ｐゴシック" pitchFamily="106" charset="-128"/>
              </a:defRPr>
            </a:lvl4pPr>
            <a:lvl5pPr marL="2057400" indent="-228600">
              <a:defRPr>
                <a:solidFill>
                  <a:schemeClr val="tx1"/>
                </a:solidFill>
                <a:latin typeface="Garamond" pitchFamily="18" charset="0"/>
                <a:ea typeface="ＭＳ Ｐゴシック" pitchFamily="106" charset="-128"/>
              </a:defRPr>
            </a:lvl5pPr>
            <a:lvl6pPr marL="2514600" indent="-228600" eaLnBrk="0" fontAlgn="base" hangingPunct="0">
              <a:spcBef>
                <a:spcPct val="0"/>
              </a:spcBef>
              <a:spcAft>
                <a:spcPct val="0"/>
              </a:spcAft>
              <a:defRPr>
                <a:solidFill>
                  <a:schemeClr val="tx1"/>
                </a:solidFill>
                <a:latin typeface="Garamond" pitchFamily="18" charset="0"/>
                <a:ea typeface="ＭＳ Ｐゴシック" pitchFamily="106" charset="-128"/>
              </a:defRPr>
            </a:lvl6pPr>
            <a:lvl7pPr marL="2971800" indent="-228600" eaLnBrk="0" fontAlgn="base" hangingPunct="0">
              <a:spcBef>
                <a:spcPct val="0"/>
              </a:spcBef>
              <a:spcAft>
                <a:spcPct val="0"/>
              </a:spcAft>
              <a:defRPr>
                <a:solidFill>
                  <a:schemeClr val="tx1"/>
                </a:solidFill>
                <a:latin typeface="Garamond" pitchFamily="18" charset="0"/>
                <a:ea typeface="ＭＳ Ｐゴシック" pitchFamily="106" charset="-128"/>
              </a:defRPr>
            </a:lvl7pPr>
            <a:lvl8pPr marL="3429000" indent="-228600" eaLnBrk="0" fontAlgn="base" hangingPunct="0">
              <a:spcBef>
                <a:spcPct val="0"/>
              </a:spcBef>
              <a:spcAft>
                <a:spcPct val="0"/>
              </a:spcAft>
              <a:defRPr>
                <a:solidFill>
                  <a:schemeClr val="tx1"/>
                </a:solidFill>
                <a:latin typeface="Garamond" pitchFamily="18" charset="0"/>
                <a:ea typeface="ＭＳ Ｐゴシック" pitchFamily="106" charset="-128"/>
              </a:defRPr>
            </a:lvl8pPr>
            <a:lvl9pPr marL="3886200" indent="-228600" eaLnBrk="0" fontAlgn="base" hangingPunct="0">
              <a:spcBef>
                <a:spcPct val="0"/>
              </a:spcBef>
              <a:spcAft>
                <a:spcPct val="0"/>
              </a:spcAft>
              <a:defRPr>
                <a:solidFill>
                  <a:schemeClr val="tx1"/>
                </a:solidFill>
                <a:latin typeface="Garamond" pitchFamily="18" charset="0"/>
                <a:ea typeface="ＭＳ Ｐゴシック" pitchFamily="106" charset="-128"/>
              </a:defRPr>
            </a:lvl9pPr>
          </a:lstStyle>
          <a:p>
            <a:fld id="{1545816B-CAE2-4BFA-A2E1-212C6DA9385B}" type="slidenum">
              <a:rPr lang="en-US">
                <a:latin typeface="Arial" charset="0"/>
              </a:rPr>
              <a:pPr/>
              <a:t>46</a:t>
            </a:fld>
            <a:endParaRPr lang="en-US">
              <a:latin typeface="Arial" charset="0"/>
            </a:endParaRPr>
          </a:p>
        </p:txBody>
      </p:sp>
      <p:sp>
        <p:nvSpPr>
          <p:cNvPr id="103427" name="Rectangle 2"/>
          <p:cNvSpPr>
            <a:spLocks noChangeArrowheads="1" noTextEdit="1"/>
          </p:cNvSpPr>
          <p:nvPr>
            <p:ph type="sldImg"/>
          </p:nvPr>
        </p:nvSpPr>
        <p:spPr>
          <a:ln/>
        </p:spPr>
      </p:sp>
      <p:sp>
        <p:nvSpPr>
          <p:cNvPr id="1034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itchFamily="18" charset="0"/>
                <a:ea typeface="ＭＳ Ｐゴシック" pitchFamily="106" charset="-128"/>
              </a:defRPr>
            </a:lvl1pPr>
            <a:lvl2pPr marL="742950" indent="-285750">
              <a:defRPr>
                <a:solidFill>
                  <a:schemeClr val="tx1"/>
                </a:solidFill>
                <a:latin typeface="Garamond" pitchFamily="18" charset="0"/>
                <a:ea typeface="ＭＳ Ｐゴシック" pitchFamily="106" charset="-128"/>
              </a:defRPr>
            </a:lvl2pPr>
            <a:lvl3pPr marL="1143000" indent="-228600">
              <a:defRPr>
                <a:solidFill>
                  <a:schemeClr val="tx1"/>
                </a:solidFill>
                <a:latin typeface="Garamond" pitchFamily="18" charset="0"/>
                <a:ea typeface="ＭＳ Ｐゴシック" pitchFamily="106" charset="-128"/>
              </a:defRPr>
            </a:lvl3pPr>
            <a:lvl4pPr marL="1600200" indent="-228600">
              <a:defRPr>
                <a:solidFill>
                  <a:schemeClr val="tx1"/>
                </a:solidFill>
                <a:latin typeface="Garamond" pitchFamily="18" charset="0"/>
                <a:ea typeface="ＭＳ Ｐゴシック" pitchFamily="106" charset="-128"/>
              </a:defRPr>
            </a:lvl4pPr>
            <a:lvl5pPr marL="2057400" indent="-228600">
              <a:defRPr>
                <a:solidFill>
                  <a:schemeClr val="tx1"/>
                </a:solidFill>
                <a:latin typeface="Garamond" pitchFamily="18" charset="0"/>
                <a:ea typeface="ＭＳ Ｐゴシック" pitchFamily="106" charset="-128"/>
              </a:defRPr>
            </a:lvl5pPr>
            <a:lvl6pPr marL="2514600" indent="-228600" eaLnBrk="0" fontAlgn="base" hangingPunct="0">
              <a:spcBef>
                <a:spcPct val="0"/>
              </a:spcBef>
              <a:spcAft>
                <a:spcPct val="0"/>
              </a:spcAft>
              <a:defRPr>
                <a:solidFill>
                  <a:schemeClr val="tx1"/>
                </a:solidFill>
                <a:latin typeface="Garamond" pitchFamily="18" charset="0"/>
                <a:ea typeface="ＭＳ Ｐゴシック" pitchFamily="106" charset="-128"/>
              </a:defRPr>
            </a:lvl6pPr>
            <a:lvl7pPr marL="2971800" indent="-228600" eaLnBrk="0" fontAlgn="base" hangingPunct="0">
              <a:spcBef>
                <a:spcPct val="0"/>
              </a:spcBef>
              <a:spcAft>
                <a:spcPct val="0"/>
              </a:spcAft>
              <a:defRPr>
                <a:solidFill>
                  <a:schemeClr val="tx1"/>
                </a:solidFill>
                <a:latin typeface="Garamond" pitchFamily="18" charset="0"/>
                <a:ea typeface="ＭＳ Ｐゴシック" pitchFamily="106" charset="-128"/>
              </a:defRPr>
            </a:lvl7pPr>
            <a:lvl8pPr marL="3429000" indent="-228600" eaLnBrk="0" fontAlgn="base" hangingPunct="0">
              <a:spcBef>
                <a:spcPct val="0"/>
              </a:spcBef>
              <a:spcAft>
                <a:spcPct val="0"/>
              </a:spcAft>
              <a:defRPr>
                <a:solidFill>
                  <a:schemeClr val="tx1"/>
                </a:solidFill>
                <a:latin typeface="Garamond" pitchFamily="18" charset="0"/>
                <a:ea typeface="ＭＳ Ｐゴシック" pitchFamily="106" charset="-128"/>
              </a:defRPr>
            </a:lvl8pPr>
            <a:lvl9pPr marL="3886200" indent="-228600" eaLnBrk="0" fontAlgn="base" hangingPunct="0">
              <a:spcBef>
                <a:spcPct val="0"/>
              </a:spcBef>
              <a:spcAft>
                <a:spcPct val="0"/>
              </a:spcAft>
              <a:defRPr>
                <a:solidFill>
                  <a:schemeClr val="tx1"/>
                </a:solidFill>
                <a:latin typeface="Garamond" pitchFamily="18" charset="0"/>
                <a:ea typeface="ＭＳ Ｐゴシック" pitchFamily="106" charset="-128"/>
              </a:defRPr>
            </a:lvl9pPr>
          </a:lstStyle>
          <a:p>
            <a:fld id="{55A6A02A-7D00-4AC9-8402-49A1FDCD4A55}" type="slidenum">
              <a:rPr lang="en-US">
                <a:latin typeface="Arial" charset="0"/>
              </a:rPr>
              <a:pPr/>
              <a:t>47</a:t>
            </a:fld>
            <a:endParaRPr lang="en-US">
              <a:latin typeface="Arial" charset="0"/>
            </a:endParaRPr>
          </a:p>
        </p:txBody>
      </p:sp>
      <p:sp>
        <p:nvSpPr>
          <p:cNvPr id="104451" name="Rectangle 2"/>
          <p:cNvSpPr>
            <a:spLocks noChangeArrowheads="1" noTextEdit="1"/>
          </p:cNvSpPr>
          <p:nvPr>
            <p:ph type="sldImg"/>
          </p:nvPr>
        </p:nvSpPr>
        <p:spPr>
          <a:ln/>
        </p:spPr>
      </p:sp>
      <p:sp>
        <p:nvSpPr>
          <p:cNvPr id="1044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itchFamily="18" charset="0"/>
                <a:ea typeface="ＭＳ Ｐゴシック" pitchFamily="106" charset="-128"/>
              </a:defRPr>
            </a:lvl1pPr>
            <a:lvl2pPr marL="742950" indent="-285750">
              <a:defRPr>
                <a:solidFill>
                  <a:schemeClr val="tx1"/>
                </a:solidFill>
                <a:latin typeface="Garamond" pitchFamily="18" charset="0"/>
                <a:ea typeface="ＭＳ Ｐゴシック" pitchFamily="106" charset="-128"/>
              </a:defRPr>
            </a:lvl2pPr>
            <a:lvl3pPr marL="1143000" indent="-228600">
              <a:defRPr>
                <a:solidFill>
                  <a:schemeClr val="tx1"/>
                </a:solidFill>
                <a:latin typeface="Garamond" pitchFamily="18" charset="0"/>
                <a:ea typeface="ＭＳ Ｐゴシック" pitchFamily="106" charset="-128"/>
              </a:defRPr>
            </a:lvl3pPr>
            <a:lvl4pPr marL="1600200" indent="-228600">
              <a:defRPr>
                <a:solidFill>
                  <a:schemeClr val="tx1"/>
                </a:solidFill>
                <a:latin typeface="Garamond" pitchFamily="18" charset="0"/>
                <a:ea typeface="ＭＳ Ｐゴシック" pitchFamily="106" charset="-128"/>
              </a:defRPr>
            </a:lvl4pPr>
            <a:lvl5pPr marL="2057400" indent="-228600">
              <a:defRPr>
                <a:solidFill>
                  <a:schemeClr val="tx1"/>
                </a:solidFill>
                <a:latin typeface="Garamond" pitchFamily="18" charset="0"/>
                <a:ea typeface="ＭＳ Ｐゴシック" pitchFamily="106" charset="-128"/>
              </a:defRPr>
            </a:lvl5pPr>
            <a:lvl6pPr marL="2514600" indent="-228600" eaLnBrk="0" fontAlgn="base" hangingPunct="0">
              <a:spcBef>
                <a:spcPct val="0"/>
              </a:spcBef>
              <a:spcAft>
                <a:spcPct val="0"/>
              </a:spcAft>
              <a:defRPr>
                <a:solidFill>
                  <a:schemeClr val="tx1"/>
                </a:solidFill>
                <a:latin typeface="Garamond" pitchFamily="18" charset="0"/>
                <a:ea typeface="ＭＳ Ｐゴシック" pitchFamily="106" charset="-128"/>
              </a:defRPr>
            </a:lvl6pPr>
            <a:lvl7pPr marL="2971800" indent="-228600" eaLnBrk="0" fontAlgn="base" hangingPunct="0">
              <a:spcBef>
                <a:spcPct val="0"/>
              </a:spcBef>
              <a:spcAft>
                <a:spcPct val="0"/>
              </a:spcAft>
              <a:defRPr>
                <a:solidFill>
                  <a:schemeClr val="tx1"/>
                </a:solidFill>
                <a:latin typeface="Garamond" pitchFamily="18" charset="0"/>
                <a:ea typeface="ＭＳ Ｐゴシック" pitchFamily="106" charset="-128"/>
              </a:defRPr>
            </a:lvl7pPr>
            <a:lvl8pPr marL="3429000" indent="-228600" eaLnBrk="0" fontAlgn="base" hangingPunct="0">
              <a:spcBef>
                <a:spcPct val="0"/>
              </a:spcBef>
              <a:spcAft>
                <a:spcPct val="0"/>
              </a:spcAft>
              <a:defRPr>
                <a:solidFill>
                  <a:schemeClr val="tx1"/>
                </a:solidFill>
                <a:latin typeface="Garamond" pitchFamily="18" charset="0"/>
                <a:ea typeface="ＭＳ Ｐゴシック" pitchFamily="106" charset="-128"/>
              </a:defRPr>
            </a:lvl8pPr>
            <a:lvl9pPr marL="3886200" indent="-228600" eaLnBrk="0" fontAlgn="base" hangingPunct="0">
              <a:spcBef>
                <a:spcPct val="0"/>
              </a:spcBef>
              <a:spcAft>
                <a:spcPct val="0"/>
              </a:spcAft>
              <a:defRPr>
                <a:solidFill>
                  <a:schemeClr val="tx1"/>
                </a:solidFill>
                <a:latin typeface="Garamond" pitchFamily="18" charset="0"/>
                <a:ea typeface="ＭＳ Ｐゴシック" pitchFamily="106" charset="-128"/>
              </a:defRPr>
            </a:lvl9pPr>
          </a:lstStyle>
          <a:p>
            <a:fld id="{BF8B4FE6-27A7-4206-9232-691FD4CF2F1E}" type="slidenum">
              <a:rPr lang="en-US">
                <a:latin typeface="Arial" charset="0"/>
              </a:rPr>
              <a:pPr/>
              <a:t>48</a:t>
            </a:fld>
            <a:endParaRPr lang="en-US">
              <a:latin typeface="Arial" charset="0"/>
            </a:endParaRPr>
          </a:p>
        </p:txBody>
      </p:sp>
      <p:sp>
        <p:nvSpPr>
          <p:cNvPr id="105475" name="Rectangle 2"/>
          <p:cNvSpPr>
            <a:spLocks noChangeArrowheads="1" noTextEdit="1"/>
          </p:cNvSpPr>
          <p:nvPr>
            <p:ph type="sldImg"/>
          </p:nvPr>
        </p:nvSpPr>
        <p:spPr>
          <a:ln/>
        </p:spPr>
      </p:sp>
      <p:sp>
        <p:nvSpPr>
          <p:cNvPr id="1054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itchFamily="18" charset="0"/>
                <a:ea typeface="ＭＳ Ｐゴシック" pitchFamily="106" charset="-128"/>
              </a:defRPr>
            </a:lvl1pPr>
            <a:lvl2pPr marL="742950" indent="-285750">
              <a:defRPr>
                <a:solidFill>
                  <a:schemeClr val="tx1"/>
                </a:solidFill>
                <a:latin typeface="Garamond" pitchFamily="18" charset="0"/>
                <a:ea typeface="ＭＳ Ｐゴシック" pitchFamily="106" charset="-128"/>
              </a:defRPr>
            </a:lvl2pPr>
            <a:lvl3pPr marL="1143000" indent="-228600">
              <a:defRPr>
                <a:solidFill>
                  <a:schemeClr val="tx1"/>
                </a:solidFill>
                <a:latin typeface="Garamond" pitchFamily="18" charset="0"/>
                <a:ea typeface="ＭＳ Ｐゴシック" pitchFamily="106" charset="-128"/>
              </a:defRPr>
            </a:lvl3pPr>
            <a:lvl4pPr marL="1600200" indent="-228600">
              <a:defRPr>
                <a:solidFill>
                  <a:schemeClr val="tx1"/>
                </a:solidFill>
                <a:latin typeface="Garamond" pitchFamily="18" charset="0"/>
                <a:ea typeface="ＭＳ Ｐゴシック" pitchFamily="106" charset="-128"/>
              </a:defRPr>
            </a:lvl4pPr>
            <a:lvl5pPr marL="2057400" indent="-228600">
              <a:defRPr>
                <a:solidFill>
                  <a:schemeClr val="tx1"/>
                </a:solidFill>
                <a:latin typeface="Garamond" pitchFamily="18" charset="0"/>
                <a:ea typeface="ＭＳ Ｐゴシック" pitchFamily="106" charset="-128"/>
              </a:defRPr>
            </a:lvl5pPr>
            <a:lvl6pPr marL="2514600" indent="-228600" eaLnBrk="0" fontAlgn="base" hangingPunct="0">
              <a:spcBef>
                <a:spcPct val="0"/>
              </a:spcBef>
              <a:spcAft>
                <a:spcPct val="0"/>
              </a:spcAft>
              <a:defRPr>
                <a:solidFill>
                  <a:schemeClr val="tx1"/>
                </a:solidFill>
                <a:latin typeface="Garamond" pitchFamily="18" charset="0"/>
                <a:ea typeface="ＭＳ Ｐゴシック" pitchFamily="106" charset="-128"/>
              </a:defRPr>
            </a:lvl6pPr>
            <a:lvl7pPr marL="2971800" indent="-228600" eaLnBrk="0" fontAlgn="base" hangingPunct="0">
              <a:spcBef>
                <a:spcPct val="0"/>
              </a:spcBef>
              <a:spcAft>
                <a:spcPct val="0"/>
              </a:spcAft>
              <a:defRPr>
                <a:solidFill>
                  <a:schemeClr val="tx1"/>
                </a:solidFill>
                <a:latin typeface="Garamond" pitchFamily="18" charset="0"/>
                <a:ea typeface="ＭＳ Ｐゴシック" pitchFamily="106" charset="-128"/>
              </a:defRPr>
            </a:lvl7pPr>
            <a:lvl8pPr marL="3429000" indent="-228600" eaLnBrk="0" fontAlgn="base" hangingPunct="0">
              <a:spcBef>
                <a:spcPct val="0"/>
              </a:spcBef>
              <a:spcAft>
                <a:spcPct val="0"/>
              </a:spcAft>
              <a:defRPr>
                <a:solidFill>
                  <a:schemeClr val="tx1"/>
                </a:solidFill>
                <a:latin typeface="Garamond" pitchFamily="18" charset="0"/>
                <a:ea typeface="ＭＳ Ｐゴシック" pitchFamily="106" charset="-128"/>
              </a:defRPr>
            </a:lvl8pPr>
            <a:lvl9pPr marL="3886200" indent="-228600" eaLnBrk="0" fontAlgn="base" hangingPunct="0">
              <a:spcBef>
                <a:spcPct val="0"/>
              </a:spcBef>
              <a:spcAft>
                <a:spcPct val="0"/>
              </a:spcAft>
              <a:defRPr>
                <a:solidFill>
                  <a:schemeClr val="tx1"/>
                </a:solidFill>
                <a:latin typeface="Garamond" pitchFamily="18" charset="0"/>
                <a:ea typeface="ＭＳ Ｐゴシック" pitchFamily="106" charset="-128"/>
              </a:defRPr>
            </a:lvl9pPr>
          </a:lstStyle>
          <a:p>
            <a:fld id="{0214C1CB-E87B-4676-932A-1155B26BE45B}" type="slidenum">
              <a:rPr lang="en-US">
                <a:latin typeface="Arial" charset="0"/>
              </a:rPr>
              <a:pPr/>
              <a:t>49</a:t>
            </a:fld>
            <a:endParaRPr lang="en-US">
              <a:latin typeface="Arial" charset="0"/>
            </a:endParaRPr>
          </a:p>
        </p:txBody>
      </p:sp>
      <p:sp>
        <p:nvSpPr>
          <p:cNvPr id="106499" name="Rectangle 2"/>
          <p:cNvSpPr>
            <a:spLocks noChangeArrowheads="1" noTextEdit="1"/>
          </p:cNvSpPr>
          <p:nvPr>
            <p:ph type="sldImg"/>
          </p:nvPr>
        </p:nvSpPr>
        <p:spPr>
          <a:ln/>
        </p:spPr>
      </p:sp>
      <p:sp>
        <p:nvSpPr>
          <p:cNvPr id="1065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itchFamily="18" charset="0"/>
                <a:ea typeface="ＭＳ Ｐゴシック" pitchFamily="106" charset="-128"/>
              </a:defRPr>
            </a:lvl1pPr>
            <a:lvl2pPr marL="742950" indent="-285750">
              <a:defRPr>
                <a:solidFill>
                  <a:schemeClr val="tx1"/>
                </a:solidFill>
                <a:latin typeface="Garamond" pitchFamily="18" charset="0"/>
                <a:ea typeface="ＭＳ Ｐゴシック" pitchFamily="106" charset="-128"/>
              </a:defRPr>
            </a:lvl2pPr>
            <a:lvl3pPr marL="1143000" indent="-228600">
              <a:defRPr>
                <a:solidFill>
                  <a:schemeClr val="tx1"/>
                </a:solidFill>
                <a:latin typeface="Garamond" pitchFamily="18" charset="0"/>
                <a:ea typeface="ＭＳ Ｐゴシック" pitchFamily="106" charset="-128"/>
              </a:defRPr>
            </a:lvl3pPr>
            <a:lvl4pPr marL="1600200" indent="-228600">
              <a:defRPr>
                <a:solidFill>
                  <a:schemeClr val="tx1"/>
                </a:solidFill>
                <a:latin typeface="Garamond" pitchFamily="18" charset="0"/>
                <a:ea typeface="ＭＳ Ｐゴシック" pitchFamily="106" charset="-128"/>
              </a:defRPr>
            </a:lvl4pPr>
            <a:lvl5pPr marL="2057400" indent="-228600">
              <a:defRPr>
                <a:solidFill>
                  <a:schemeClr val="tx1"/>
                </a:solidFill>
                <a:latin typeface="Garamond" pitchFamily="18" charset="0"/>
                <a:ea typeface="ＭＳ Ｐゴシック" pitchFamily="106" charset="-128"/>
              </a:defRPr>
            </a:lvl5pPr>
            <a:lvl6pPr marL="2514600" indent="-228600" eaLnBrk="0" fontAlgn="base" hangingPunct="0">
              <a:spcBef>
                <a:spcPct val="0"/>
              </a:spcBef>
              <a:spcAft>
                <a:spcPct val="0"/>
              </a:spcAft>
              <a:defRPr>
                <a:solidFill>
                  <a:schemeClr val="tx1"/>
                </a:solidFill>
                <a:latin typeface="Garamond" pitchFamily="18" charset="0"/>
                <a:ea typeface="ＭＳ Ｐゴシック" pitchFamily="106" charset="-128"/>
              </a:defRPr>
            </a:lvl6pPr>
            <a:lvl7pPr marL="2971800" indent="-228600" eaLnBrk="0" fontAlgn="base" hangingPunct="0">
              <a:spcBef>
                <a:spcPct val="0"/>
              </a:spcBef>
              <a:spcAft>
                <a:spcPct val="0"/>
              </a:spcAft>
              <a:defRPr>
                <a:solidFill>
                  <a:schemeClr val="tx1"/>
                </a:solidFill>
                <a:latin typeface="Garamond" pitchFamily="18" charset="0"/>
                <a:ea typeface="ＭＳ Ｐゴシック" pitchFamily="106" charset="-128"/>
              </a:defRPr>
            </a:lvl7pPr>
            <a:lvl8pPr marL="3429000" indent="-228600" eaLnBrk="0" fontAlgn="base" hangingPunct="0">
              <a:spcBef>
                <a:spcPct val="0"/>
              </a:spcBef>
              <a:spcAft>
                <a:spcPct val="0"/>
              </a:spcAft>
              <a:defRPr>
                <a:solidFill>
                  <a:schemeClr val="tx1"/>
                </a:solidFill>
                <a:latin typeface="Garamond" pitchFamily="18" charset="0"/>
                <a:ea typeface="ＭＳ Ｐゴシック" pitchFamily="106" charset="-128"/>
              </a:defRPr>
            </a:lvl8pPr>
            <a:lvl9pPr marL="3886200" indent="-228600" eaLnBrk="0" fontAlgn="base" hangingPunct="0">
              <a:spcBef>
                <a:spcPct val="0"/>
              </a:spcBef>
              <a:spcAft>
                <a:spcPct val="0"/>
              </a:spcAft>
              <a:defRPr>
                <a:solidFill>
                  <a:schemeClr val="tx1"/>
                </a:solidFill>
                <a:latin typeface="Garamond" pitchFamily="18" charset="0"/>
                <a:ea typeface="ＭＳ Ｐゴシック" pitchFamily="106" charset="-128"/>
              </a:defRPr>
            </a:lvl9pPr>
          </a:lstStyle>
          <a:p>
            <a:fld id="{9E0700C8-9ED9-4785-903F-30D3F8C7F7E7}" type="slidenum">
              <a:rPr lang="en-US">
                <a:latin typeface="Arial" charset="0"/>
              </a:rPr>
              <a:pPr/>
              <a:t>5</a:t>
            </a:fld>
            <a:endParaRPr lang="en-US">
              <a:latin typeface="Arial" charset="0"/>
            </a:endParaRPr>
          </a:p>
        </p:txBody>
      </p:sp>
      <p:sp>
        <p:nvSpPr>
          <p:cNvPr id="61443" name="Rectangle 2"/>
          <p:cNvSpPr>
            <a:spLocks noChangeArrowheads="1" noTextEdit="1"/>
          </p:cNvSpPr>
          <p:nvPr>
            <p:ph type="sldImg"/>
          </p:nvPr>
        </p:nvSpPr>
        <p:spPr>
          <a:ln/>
        </p:spPr>
      </p:sp>
      <p:sp>
        <p:nvSpPr>
          <p:cNvPr id="614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itchFamily="18" charset="0"/>
                <a:ea typeface="ＭＳ Ｐゴシック" pitchFamily="106" charset="-128"/>
              </a:defRPr>
            </a:lvl1pPr>
            <a:lvl2pPr marL="742950" indent="-285750">
              <a:defRPr>
                <a:solidFill>
                  <a:schemeClr val="tx1"/>
                </a:solidFill>
                <a:latin typeface="Garamond" pitchFamily="18" charset="0"/>
                <a:ea typeface="ＭＳ Ｐゴシック" pitchFamily="106" charset="-128"/>
              </a:defRPr>
            </a:lvl2pPr>
            <a:lvl3pPr marL="1143000" indent="-228600">
              <a:defRPr>
                <a:solidFill>
                  <a:schemeClr val="tx1"/>
                </a:solidFill>
                <a:latin typeface="Garamond" pitchFamily="18" charset="0"/>
                <a:ea typeface="ＭＳ Ｐゴシック" pitchFamily="106" charset="-128"/>
              </a:defRPr>
            </a:lvl3pPr>
            <a:lvl4pPr marL="1600200" indent="-228600">
              <a:defRPr>
                <a:solidFill>
                  <a:schemeClr val="tx1"/>
                </a:solidFill>
                <a:latin typeface="Garamond" pitchFamily="18" charset="0"/>
                <a:ea typeface="ＭＳ Ｐゴシック" pitchFamily="106" charset="-128"/>
              </a:defRPr>
            </a:lvl4pPr>
            <a:lvl5pPr marL="2057400" indent="-228600">
              <a:defRPr>
                <a:solidFill>
                  <a:schemeClr val="tx1"/>
                </a:solidFill>
                <a:latin typeface="Garamond" pitchFamily="18" charset="0"/>
                <a:ea typeface="ＭＳ Ｐゴシック" pitchFamily="106" charset="-128"/>
              </a:defRPr>
            </a:lvl5pPr>
            <a:lvl6pPr marL="2514600" indent="-228600" eaLnBrk="0" fontAlgn="base" hangingPunct="0">
              <a:spcBef>
                <a:spcPct val="0"/>
              </a:spcBef>
              <a:spcAft>
                <a:spcPct val="0"/>
              </a:spcAft>
              <a:defRPr>
                <a:solidFill>
                  <a:schemeClr val="tx1"/>
                </a:solidFill>
                <a:latin typeface="Garamond" pitchFamily="18" charset="0"/>
                <a:ea typeface="ＭＳ Ｐゴシック" pitchFamily="106" charset="-128"/>
              </a:defRPr>
            </a:lvl6pPr>
            <a:lvl7pPr marL="2971800" indent="-228600" eaLnBrk="0" fontAlgn="base" hangingPunct="0">
              <a:spcBef>
                <a:spcPct val="0"/>
              </a:spcBef>
              <a:spcAft>
                <a:spcPct val="0"/>
              </a:spcAft>
              <a:defRPr>
                <a:solidFill>
                  <a:schemeClr val="tx1"/>
                </a:solidFill>
                <a:latin typeface="Garamond" pitchFamily="18" charset="0"/>
                <a:ea typeface="ＭＳ Ｐゴシック" pitchFamily="106" charset="-128"/>
              </a:defRPr>
            </a:lvl7pPr>
            <a:lvl8pPr marL="3429000" indent="-228600" eaLnBrk="0" fontAlgn="base" hangingPunct="0">
              <a:spcBef>
                <a:spcPct val="0"/>
              </a:spcBef>
              <a:spcAft>
                <a:spcPct val="0"/>
              </a:spcAft>
              <a:defRPr>
                <a:solidFill>
                  <a:schemeClr val="tx1"/>
                </a:solidFill>
                <a:latin typeface="Garamond" pitchFamily="18" charset="0"/>
                <a:ea typeface="ＭＳ Ｐゴシック" pitchFamily="106" charset="-128"/>
              </a:defRPr>
            </a:lvl8pPr>
            <a:lvl9pPr marL="3886200" indent="-228600" eaLnBrk="0" fontAlgn="base" hangingPunct="0">
              <a:spcBef>
                <a:spcPct val="0"/>
              </a:spcBef>
              <a:spcAft>
                <a:spcPct val="0"/>
              </a:spcAft>
              <a:defRPr>
                <a:solidFill>
                  <a:schemeClr val="tx1"/>
                </a:solidFill>
                <a:latin typeface="Garamond" pitchFamily="18" charset="0"/>
                <a:ea typeface="ＭＳ Ｐゴシック" pitchFamily="106" charset="-128"/>
              </a:defRPr>
            </a:lvl9pPr>
          </a:lstStyle>
          <a:p>
            <a:fld id="{273E0FFF-0E9A-4CE9-9909-8BE7742EBD0F}" type="slidenum">
              <a:rPr lang="en-US">
                <a:latin typeface="Arial" charset="0"/>
              </a:rPr>
              <a:pPr/>
              <a:t>50</a:t>
            </a:fld>
            <a:endParaRPr lang="en-US">
              <a:latin typeface="Arial" charset="0"/>
            </a:endParaRPr>
          </a:p>
        </p:txBody>
      </p:sp>
      <p:sp>
        <p:nvSpPr>
          <p:cNvPr id="107523" name="Rectangle 2"/>
          <p:cNvSpPr>
            <a:spLocks noChangeArrowheads="1" noTextEdit="1"/>
          </p:cNvSpPr>
          <p:nvPr>
            <p:ph type="sldImg"/>
          </p:nvPr>
        </p:nvSpPr>
        <p:spPr>
          <a:ln/>
        </p:spPr>
      </p:sp>
      <p:sp>
        <p:nvSpPr>
          <p:cNvPr id="1075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itchFamily="18" charset="0"/>
                <a:ea typeface="ＭＳ Ｐゴシック" pitchFamily="106" charset="-128"/>
              </a:defRPr>
            </a:lvl1pPr>
            <a:lvl2pPr marL="742950" indent="-285750">
              <a:defRPr>
                <a:solidFill>
                  <a:schemeClr val="tx1"/>
                </a:solidFill>
                <a:latin typeface="Garamond" pitchFamily="18" charset="0"/>
                <a:ea typeface="ＭＳ Ｐゴシック" pitchFamily="106" charset="-128"/>
              </a:defRPr>
            </a:lvl2pPr>
            <a:lvl3pPr marL="1143000" indent="-228600">
              <a:defRPr>
                <a:solidFill>
                  <a:schemeClr val="tx1"/>
                </a:solidFill>
                <a:latin typeface="Garamond" pitchFamily="18" charset="0"/>
                <a:ea typeface="ＭＳ Ｐゴシック" pitchFamily="106" charset="-128"/>
              </a:defRPr>
            </a:lvl3pPr>
            <a:lvl4pPr marL="1600200" indent="-228600">
              <a:defRPr>
                <a:solidFill>
                  <a:schemeClr val="tx1"/>
                </a:solidFill>
                <a:latin typeface="Garamond" pitchFamily="18" charset="0"/>
                <a:ea typeface="ＭＳ Ｐゴシック" pitchFamily="106" charset="-128"/>
              </a:defRPr>
            </a:lvl4pPr>
            <a:lvl5pPr marL="2057400" indent="-228600">
              <a:defRPr>
                <a:solidFill>
                  <a:schemeClr val="tx1"/>
                </a:solidFill>
                <a:latin typeface="Garamond" pitchFamily="18" charset="0"/>
                <a:ea typeface="ＭＳ Ｐゴシック" pitchFamily="106" charset="-128"/>
              </a:defRPr>
            </a:lvl5pPr>
            <a:lvl6pPr marL="2514600" indent="-228600" eaLnBrk="0" fontAlgn="base" hangingPunct="0">
              <a:spcBef>
                <a:spcPct val="0"/>
              </a:spcBef>
              <a:spcAft>
                <a:spcPct val="0"/>
              </a:spcAft>
              <a:defRPr>
                <a:solidFill>
                  <a:schemeClr val="tx1"/>
                </a:solidFill>
                <a:latin typeface="Garamond" pitchFamily="18" charset="0"/>
                <a:ea typeface="ＭＳ Ｐゴシック" pitchFamily="106" charset="-128"/>
              </a:defRPr>
            </a:lvl6pPr>
            <a:lvl7pPr marL="2971800" indent="-228600" eaLnBrk="0" fontAlgn="base" hangingPunct="0">
              <a:spcBef>
                <a:spcPct val="0"/>
              </a:spcBef>
              <a:spcAft>
                <a:spcPct val="0"/>
              </a:spcAft>
              <a:defRPr>
                <a:solidFill>
                  <a:schemeClr val="tx1"/>
                </a:solidFill>
                <a:latin typeface="Garamond" pitchFamily="18" charset="0"/>
                <a:ea typeface="ＭＳ Ｐゴシック" pitchFamily="106" charset="-128"/>
              </a:defRPr>
            </a:lvl7pPr>
            <a:lvl8pPr marL="3429000" indent="-228600" eaLnBrk="0" fontAlgn="base" hangingPunct="0">
              <a:spcBef>
                <a:spcPct val="0"/>
              </a:spcBef>
              <a:spcAft>
                <a:spcPct val="0"/>
              </a:spcAft>
              <a:defRPr>
                <a:solidFill>
                  <a:schemeClr val="tx1"/>
                </a:solidFill>
                <a:latin typeface="Garamond" pitchFamily="18" charset="0"/>
                <a:ea typeface="ＭＳ Ｐゴシック" pitchFamily="106" charset="-128"/>
              </a:defRPr>
            </a:lvl8pPr>
            <a:lvl9pPr marL="3886200" indent="-228600" eaLnBrk="0" fontAlgn="base" hangingPunct="0">
              <a:spcBef>
                <a:spcPct val="0"/>
              </a:spcBef>
              <a:spcAft>
                <a:spcPct val="0"/>
              </a:spcAft>
              <a:defRPr>
                <a:solidFill>
                  <a:schemeClr val="tx1"/>
                </a:solidFill>
                <a:latin typeface="Garamond" pitchFamily="18" charset="0"/>
                <a:ea typeface="ＭＳ Ｐゴシック" pitchFamily="106" charset="-128"/>
              </a:defRPr>
            </a:lvl9pPr>
          </a:lstStyle>
          <a:p>
            <a:fld id="{B2A7A712-7908-4DAA-AB73-9801E2CB14EC}" type="slidenum">
              <a:rPr lang="en-US">
                <a:latin typeface="Arial" charset="0"/>
              </a:rPr>
              <a:pPr/>
              <a:t>51</a:t>
            </a:fld>
            <a:endParaRPr lang="en-US">
              <a:latin typeface="Arial" charset="0"/>
            </a:endParaRPr>
          </a:p>
        </p:txBody>
      </p:sp>
      <p:sp>
        <p:nvSpPr>
          <p:cNvPr id="108547" name="Rectangle 2"/>
          <p:cNvSpPr>
            <a:spLocks noChangeArrowheads="1" noTextEdit="1"/>
          </p:cNvSpPr>
          <p:nvPr>
            <p:ph type="sldImg"/>
          </p:nvPr>
        </p:nvSpPr>
        <p:spPr>
          <a:ln/>
        </p:spPr>
      </p:sp>
      <p:sp>
        <p:nvSpPr>
          <p:cNvPr id="1085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itchFamily="18" charset="0"/>
                <a:ea typeface="ＭＳ Ｐゴシック" pitchFamily="106" charset="-128"/>
              </a:defRPr>
            </a:lvl1pPr>
            <a:lvl2pPr marL="742950" indent="-285750">
              <a:defRPr>
                <a:solidFill>
                  <a:schemeClr val="tx1"/>
                </a:solidFill>
                <a:latin typeface="Garamond" pitchFamily="18" charset="0"/>
                <a:ea typeface="ＭＳ Ｐゴシック" pitchFamily="106" charset="-128"/>
              </a:defRPr>
            </a:lvl2pPr>
            <a:lvl3pPr marL="1143000" indent="-228600">
              <a:defRPr>
                <a:solidFill>
                  <a:schemeClr val="tx1"/>
                </a:solidFill>
                <a:latin typeface="Garamond" pitchFamily="18" charset="0"/>
                <a:ea typeface="ＭＳ Ｐゴシック" pitchFamily="106" charset="-128"/>
              </a:defRPr>
            </a:lvl3pPr>
            <a:lvl4pPr marL="1600200" indent="-228600">
              <a:defRPr>
                <a:solidFill>
                  <a:schemeClr val="tx1"/>
                </a:solidFill>
                <a:latin typeface="Garamond" pitchFamily="18" charset="0"/>
                <a:ea typeface="ＭＳ Ｐゴシック" pitchFamily="106" charset="-128"/>
              </a:defRPr>
            </a:lvl4pPr>
            <a:lvl5pPr marL="2057400" indent="-228600">
              <a:defRPr>
                <a:solidFill>
                  <a:schemeClr val="tx1"/>
                </a:solidFill>
                <a:latin typeface="Garamond" pitchFamily="18" charset="0"/>
                <a:ea typeface="ＭＳ Ｐゴシック" pitchFamily="106" charset="-128"/>
              </a:defRPr>
            </a:lvl5pPr>
            <a:lvl6pPr marL="2514600" indent="-228600" eaLnBrk="0" fontAlgn="base" hangingPunct="0">
              <a:spcBef>
                <a:spcPct val="0"/>
              </a:spcBef>
              <a:spcAft>
                <a:spcPct val="0"/>
              </a:spcAft>
              <a:defRPr>
                <a:solidFill>
                  <a:schemeClr val="tx1"/>
                </a:solidFill>
                <a:latin typeface="Garamond" pitchFamily="18" charset="0"/>
                <a:ea typeface="ＭＳ Ｐゴシック" pitchFamily="106" charset="-128"/>
              </a:defRPr>
            </a:lvl6pPr>
            <a:lvl7pPr marL="2971800" indent="-228600" eaLnBrk="0" fontAlgn="base" hangingPunct="0">
              <a:spcBef>
                <a:spcPct val="0"/>
              </a:spcBef>
              <a:spcAft>
                <a:spcPct val="0"/>
              </a:spcAft>
              <a:defRPr>
                <a:solidFill>
                  <a:schemeClr val="tx1"/>
                </a:solidFill>
                <a:latin typeface="Garamond" pitchFamily="18" charset="0"/>
                <a:ea typeface="ＭＳ Ｐゴシック" pitchFamily="106" charset="-128"/>
              </a:defRPr>
            </a:lvl7pPr>
            <a:lvl8pPr marL="3429000" indent="-228600" eaLnBrk="0" fontAlgn="base" hangingPunct="0">
              <a:spcBef>
                <a:spcPct val="0"/>
              </a:spcBef>
              <a:spcAft>
                <a:spcPct val="0"/>
              </a:spcAft>
              <a:defRPr>
                <a:solidFill>
                  <a:schemeClr val="tx1"/>
                </a:solidFill>
                <a:latin typeface="Garamond" pitchFamily="18" charset="0"/>
                <a:ea typeface="ＭＳ Ｐゴシック" pitchFamily="106" charset="-128"/>
              </a:defRPr>
            </a:lvl8pPr>
            <a:lvl9pPr marL="3886200" indent="-228600" eaLnBrk="0" fontAlgn="base" hangingPunct="0">
              <a:spcBef>
                <a:spcPct val="0"/>
              </a:spcBef>
              <a:spcAft>
                <a:spcPct val="0"/>
              </a:spcAft>
              <a:defRPr>
                <a:solidFill>
                  <a:schemeClr val="tx1"/>
                </a:solidFill>
                <a:latin typeface="Garamond" pitchFamily="18" charset="0"/>
                <a:ea typeface="ＭＳ Ｐゴシック" pitchFamily="106" charset="-128"/>
              </a:defRPr>
            </a:lvl9pPr>
          </a:lstStyle>
          <a:p>
            <a:fld id="{E367E100-2555-4041-95F5-7F415F07DC45}" type="slidenum">
              <a:rPr lang="en-US">
                <a:latin typeface="Arial" charset="0"/>
              </a:rPr>
              <a:pPr/>
              <a:t>52</a:t>
            </a:fld>
            <a:endParaRPr lang="en-US">
              <a:latin typeface="Arial" charset="0"/>
            </a:endParaRPr>
          </a:p>
        </p:txBody>
      </p:sp>
      <p:sp>
        <p:nvSpPr>
          <p:cNvPr id="109571" name="Rectangle 2"/>
          <p:cNvSpPr>
            <a:spLocks noChangeArrowheads="1" noTextEdit="1"/>
          </p:cNvSpPr>
          <p:nvPr>
            <p:ph type="sldImg"/>
          </p:nvPr>
        </p:nvSpPr>
        <p:spPr>
          <a:ln/>
        </p:spPr>
      </p:sp>
      <p:sp>
        <p:nvSpPr>
          <p:cNvPr id="1095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itchFamily="18" charset="0"/>
                <a:ea typeface="ＭＳ Ｐゴシック" pitchFamily="106" charset="-128"/>
              </a:defRPr>
            </a:lvl1pPr>
            <a:lvl2pPr marL="742950" indent="-285750">
              <a:defRPr>
                <a:solidFill>
                  <a:schemeClr val="tx1"/>
                </a:solidFill>
                <a:latin typeface="Garamond" pitchFamily="18" charset="0"/>
                <a:ea typeface="ＭＳ Ｐゴシック" pitchFamily="106" charset="-128"/>
              </a:defRPr>
            </a:lvl2pPr>
            <a:lvl3pPr marL="1143000" indent="-228600">
              <a:defRPr>
                <a:solidFill>
                  <a:schemeClr val="tx1"/>
                </a:solidFill>
                <a:latin typeface="Garamond" pitchFamily="18" charset="0"/>
                <a:ea typeface="ＭＳ Ｐゴシック" pitchFamily="106" charset="-128"/>
              </a:defRPr>
            </a:lvl3pPr>
            <a:lvl4pPr marL="1600200" indent="-228600">
              <a:defRPr>
                <a:solidFill>
                  <a:schemeClr val="tx1"/>
                </a:solidFill>
                <a:latin typeface="Garamond" pitchFamily="18" charset="0"/>
                <a:ea typeface="ＭＳ Ｐゴシック" pitchFamily="106" charset="-128"/>
              </a:defRPr>
            </a:lvl4pPr>
            <a:lvl5pPr marL="2057400" indent="-228600">
              <a:defRPr>
                <a:solidFill>
                  <a:schemeClr val="tx1"/>
                </a:solidFill>
                <a:latin typeface="Garamond" pitchFamily="18" charset="0"/>
                <a:ea typeface="ＭＳ Ｐゴシック" pitchFamily="106" charset="-128"/>
              </a:defRPr>
            </a:lvl5pPr>
            <a:lvl6pPr marL="2514600" indent="-228600" eaLnBrk="0" fontAlgn="base" hangingPunct="0">
              <a:spcBef>
                <a:spcPct val="0"/>
              </a:spcBef>
              <a:spcAft>
                <a:spcPct val="0"/>
              </a:spcAft>
              <a:defRPr>
                <a:solidFill>
                  <a:schemeClr val="tx1"/>
                </a:solidFill>
                <a:latin typeface="Garamond" pitchFamily="18" charset="0"/>
                <a:ea typeface="ＭＳ Ｐゴシック" pitchFamily="106" charset="-128"/>
              </a:defRPr>
            </a:lvl6pPr>
            <a:lvl7pPr marL="2971800" indent="-228600" eaLnBrk="0" fontAlgn="base" hangingPunct="0">
              <a:spcBef>
                <a:spcPct val="0"/>
              </a:spcBef>
              <a:spcAft>
                <a:spcPct val="0"/>
              </a:spcAft>
              <a:defRPr>
                <a:solidFill>
                  <a:schemeClr val="tx1"/>
                </a:solidFill>
                <a:latin typeface="Garamond" pitchFamily="18" charset="0"/>
                <a:ea typeface="ＭＳ Ｐゴシック" pitchFamily="106" charset="-128"/>
              </a:defRPr>
            </a:lvl7pPr>
            <a:lvl8pPr marL="3429000" indent="-228600" eaLnBrk="0" fontAlgn="base" hangingPunct="0">
              <a:spcBef>
                <a:spcPct val="0"/>
              </a:spcBef>
              <a:spcAft>
                <a:spcPct val="0"/>
              </a:spcAft>
              <a:defRPr>
                <a:solidFill>
                  <a:schemeClr val="tx1"/>
                </a:solidFill>
                <a:latin typeface="Garamond" pitchFamily="18" charset="0"/>
                <a:ea typeface="ＭＳ Ｐゴシック" pitchFamily="106" charset="-128"/>
              </a:defRPr>
            </a:lvl8pPr>
            <a:lvl9pPr marL="3886200" indent="-228600" eaLnBrk="0" fontAlgn="base" hangingPunct="0">
              <a:spcBef>
                <a:spcPct val="0"/>
              </a:spcBef>
              <a:spcAft>
                <a:spcPct val="0"/>
              </a:spcAft>
              <a:defRPr>
                <a:solidFill>
                  <a:schemeClr val="tx1"/>
                </a:solidFill>
                <a:latin typeface="Garamond" pitchFamily="18" charset="0"/>
                <a:ea typeface="ＭＳ Ｐゴシック" pitchFamily="106" charset="-128"/>
              </a:defRPr>
            </a:lvl9pPr>
          </a:lstStyle>
          <a:p>
            <a:fld id="{5BA82742-A1F4-4D62-B035-068542FFD521}" type="slidenum">
              <a:rPr lang="en-US">
                <a:latin typeface="Arial" charset="0"/>
              </a:rPr>
              <a:pPr/>
              <a:t>6</a:t>
            </a:fld>
            <a:endParaRPr lang="en-US">
              <a:latin typeface="Arial" charset="0"/>
            </a:endParaRPr>
          </a:p>
        </p:txBody>
      </p:sp>
      <p:sp>
        <p:nvSpPr>
          <p:cNvPr id="62467" name="Rectangle 2"/>
          <p:cNvSpPr>
            <a:spLocks noChangeArrowheads="1" noTextEdit="1"/>
          </p:cNvSpPr>
          <p:nvPr>
            <p:ph type="sldImg"/>
          </p:nvPr>
        </p:nvSpPr>
        <p:spPr>
          <a:ln/>
        </p:spPr>
      </p:sp>
      <p:sp>
        <p:nvSpPr>
          <p:cNvPr id="624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itchFamily="18" charset="0"/>
                <a:ea typeface="ＭＳ Ｐゴシック" pitchFamily="106" charset="-128"/>
              </a:defRPr>
            </a:lvl1pPr>
            <a:lvl2pPr marL="742950" indent="-285750">
              <a:defRPr>
                <a:solidFill>
                  <a:schemeClr val="tx1"/>
                </a:solidFill>
                <a:latin typeface="Garamond" pitchFamily="18" charset="0"/>
                <a:ea typeface="ＭＳ Ｐゴシック" pitchFamily="106" charset="-128"/>
              </a:defRPr>
            </a:lvl2pPr>
            <a:lvl3pPr marL="1143000" indent="-228600">
              <a:defRPr>
                <a:solidFill>
                  <a:schemeClr val="tx1"/>
                </a:solidFill>
                <a:latin typeface="Garamond" pitchFamily="18" charset="0"/>
                <a:ea typeface="ＭＳ Ｐゴシック" pitchFamily="106" charset="-128"/>
              </a:defRPr>
            </a:lvl3pPr>
            <a:lvl4pPr marL="1600200" indent="-228600">
              <a:defRPr>
                <a:solidFill>
                  <a:schemeClr val="tx1"/>
                </a:solidFill>
                <a:latin typeface="Garamond" pitchFamily="18" charset="0"/>
                <a:ea typeface="ＭＳ Ｐゴシック" pitchFamily="106" charset="-128"/>
              </a:defRPr>
            </a:lvl4pPr>
            <a:lvl5pPr marL="2057400" indent="-228600">
              <a:defRPr>
                <a:solidFill>
                  <a:schemeClr val="tx1"/>
                </a:solidFill>
                <a:latin typeface="Garamond" pitchFamily="18" charset="0"/>
                <a:ea typeface="ＭＳ Ｐゴシック" pitchFamily="106" charset="-128"/>
              </a:defRPr>
            </a:lvl5pPr>
            <a:lvl6pPr marL="2514600" indent="-228600" eaLnBrk="0" fontAlgn="base" hangingPunct="0">
              <a:spcBef>
                <a:spcPct val="0"/>
              </a:spcBef>
              <a:spcAft>
                <a:spcPct val="0"/>
              </a:spcAft>
              <a:defRPr>
                <a:solidFill>
                  <a:schemeClr val="tx1"/>
                </a:solidFill>
                <a:latin typeface="Garamond" pitchFamily="18" charset="0"/>
                <a:ea typeface="ＭＳ Ｐゴシック" pitchFamily="106" charset="-128"/>
              </a:defRPr>
            </a:lvl6pPr>
            <a:lvl7pPr marL="2971800" indent="-228600" eaLnBrk="0" fontAlgn="base" hangingPunct="0">
              <a:spcBef>
                <a:spcPct val="0"/>
              </a:spcBef>
              <a:spcAft>
                <a:spcPct val="0"/>
              </a:spcAft>
              <a:defRPr>
                <a:solidFill>
                  <a:schemeClr val="tx1"/>
                </a:solidFill>
                <a:latin typeface="Garamond" pitchFamily="18" charset="0"/>
                <a:ea typeface="ＭＳ Ｐゴシック" pitchFamily="106" charset="-128"/>
              </a:defRPr>
            </a:lvl7pPr>
            <a:lvl8pPr marL="3429000" indent="-228600" eaLnBrk="0" fontAlgn="base" hangingPunct="0">
              <a:spcBef>
                <a:spcPct val="0"/>
              </a:spcBef>
              <a:spcAft>
                <a:spcPct val="0"/>
              </a:spcAft>
              <a:defRPr>
                <a:solidFill>
                  <a:schemeClr val="tx1"/>
                </a:solidFill>
                <a:latin typeface="Garamond" pitchFamily="18" charset="0"/>
                <a:ea typeface="ＭＳ Ｐゴシック" pitchFamily="106" charset="-128"/>
              </a:defRPr>
            </a:lvl8pPr>
            <a:lvl9pPr marL="3886200" indent="-228600" eaLnBrk="0" fontAlgn="base" hangingPunct="0">
              <a:spcBef>
                <a:spcPct val="0"/>
              </a:spcBef>
              <a:spcAft>
                <a:spcPct val="0"/>
              </a:spcAft>
              <a:defRPr>
                <a:solidFill>
                  <a:schemeClr val="tx1"/>
                </a:solidFill>
                <a:latin typeface="Garamond" pitchFamily="18" charset="0"/>
                <a:ea typeface="ＭＳ Ｐゴシック" pitchFamily="106" charset="-128"/>
              </a:defRPr>
            </a:lvl9pPr>
          </a:lstStyle>
          <a:p>
            <a:fld id="{85EDFC2A-BE94-4C31-9EE0-BD5EE0FFEA9C}" type="slidenum">
              <a:rPr lang="en-US">
                <a:latin typeface="Arial" charset="0"/>
              </a:rPr>
              <a:pPr/>
              <a:t>7</a:t>
            </a:fld>
            <a:endParaRPr lang="en-US">
              <a:latin typeface="Arial" charset="0"/>
            </a:endParaRPr>
          </a:p>
        </p:txBody>
      </p:sp>
      <p:sp>
        <p:nvSpPr>
          <p:cNvPr id="63491" name="Rectangle 2"/>
          <p:cNvSpPr>
            <a:spLocks noChangeArrowheads="1" noTextEdit="1"/>
          </p:cNvSpPr>
          <p:nvPr>
            <p:ph type="sldImg"/>
          </p:nvPr>
        </p:nvSpPr>
        <p:spPr>
          <a:ln/>
        </p:spPr>
      </p:sp>
      <p:sp>
        <p:nvSpPr>
          <p:cNvPr id="634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itchFamily="18" charset="0"/>
                <a:ea typeface="ＭＳ Ｐゴシック" pitchFamily="106" charset="-128"/>
              </a:defRPr>
            </a:lvl1pPr>
            <a:lvl2pPr marL="742950" indent="-285750">
              <a:defRPr>
                <a:solidFill>
                  <a:schemeClr val="tx1"/>
                </a:solidFill>
                <a:latin typeface="Garamond" pitchFamily="18" charset="0"/>
                <a:ea typeface="ＭＳ Ｐゴシック" pitchFamily="106" charset="-128"/>
              </a:defRPr>
            </a:lvl2pPr>
            <a:lvl3pPr marL="1143000" indent="-228600">
              <a:defRPr>
                <a:solidFill>
                  <a:schemeClr val="tx1"/>
                </a:solidFill>
                <a:latin typeface="Garamond" pitchFamily="18" charset="0"/>
                <a:ea typeface="ＭＳ Ｐゴシック" pitchFamily="106" charset="-128"/>
              </a:defRPr>
            </a:lvl3pPr>
            <a:lvl4pPr marL="1600200" indent="-228600">
              <a:defRPr>
                <a:solidFill>
                  <a:schemeClr val="tx1"/>
                </a:solidFill>
                <a:latin typeface="Garamond" pitchFamily="18" charset="0"/>
                <a:ea typeface="ＭＳ Ｐゴシック" pitchFamily="106" charset="-128"/>
              </a:defRPr>
            </a:lvl4pPr>
            <a:lvl5pPr marL="2057400" indent="-228600">
              <a:defRPr>
                <a:solidFill>
                  <a:schemeClr val="tx1"/>
                </a:solidFill>
                <a:latin typeface="Garamond" pitchFamily="18" charset="0"/>
                <a:ea typeface="ＭＳ Ｐゴシック" pitchFamily="106" charset="-128"/>
              </a:defRPr>
            </a:lvl5pPr>
            <a:lvl6pPr marL="2514600" indent="-228600" eaLnBrk="0" fontAlgn="base" hangingPunct="0">
              <a:spcBef>
                <a:spcPct val="0"/>
              </a:spcBef>
              <a:spcAft>
                <a:spcPct val="0"/>
              </a:spcAft>
              <a:defRPr>
                <a:solidFill>
                  <a:schemeClr val="tx1"/>
                </a:solidFill>
                <a:latin typeface="Garamond" pitchFamily="18" charset="0"/>
                <a:ea typeface="ＭＳ Ｐゴシック" pitchFamily="106" charset="-128"/>
              </a:defRPr>
            </a:lvl6pPr>
            <a:lvl7pPr marL="2971800" indent="-228600" eaLnBrk="0" fontAlgn="base" hangingPunct="0">
              <a:spcBef>
                <a:spcPct val="0"/>
              </a:spcBef>
              <a:spcAft>
                <a:spcPct val="0"/>
              </a:spcAft>
              <a:defRPr>
                <a:solidFill>
                  <a:schemeClr val="tx1"/>
                </a:solidFill>
                <a:latin typeface="Garamond" pitchFamily="18" charset="0"/>
                <a:ea typeface="ＭＳ Ｐゴシック" pitchFamily="106" charset="-128"/>
              </a:defRPr>
            </a:lvl7pPr>
            <a:lvl8pPr marL="3429000" indent="-228600" eaLnBrk="0" fontAlgn="base" hangingPunct="0">
              <a:spcBef>
                <a:spcPct val="0"/>
              </a:spcBef>
              <a:spcAft>
                <a:spcPct val="0"/>
              </a:spcAft>
              <a:defRPr>
                <a:solidFill>
                  <a:schemeClr val="tx1"/>
                </a:solidFill>
                <a:latin typeface="Garamond" pitchFamily="18" charset="0"/>
                <a:ea typeface="ＭＳ Ｐゴシック" pitchFamily="106" charset="-128"/>
              </a:defRPr>
            </a:lvl8pPr>
            <a:lvl9pPr marL="3886200" indent="-228600" eaLnBrk="0" fontAlgn="base" hangingPunct="0">
              <a:spcBef>
                <a:spcPct val="0"/>
              </a:spcBef>
              <a:spcAft>
                <a:spcPct val="0"/>
              </a:spcAft>
              <a:defRPr>
                <a:solidFill>
                  <a:schemeClr val="tx1"/>
                </a:solidFill>
                <a:latin typeface="Garamond" pitchFamily="18" charset="0"/>
                <a:ea typeface="ＭＳ Ｐゴシック" pitchFamily="106" charset="-128"/>
              </a:defRPr>
            </a:lvl9pPr>
          </a:lstStyle>
          <a:p>
            <a:fld id="{386644F1-6790-46B1-A56A-BC2B8ADDE202}" type="slidenum">
              <a:rPr lang="en-US">
                <a:latin typeface="Arial" charset="0"/>
              </a:rPr>
              <a:pPr/>
              <a:t>8</a:t>
            </a:fld>
            <a:endParaRPr lang="en-US">
              <a:latin typeface="Arial" charset="0"/>
            </a:endParaRPr>
          </a:p>
        </p:txBody>
      </p:sp>
      <p:sp>
        <p:nvSpPr>
          <p:cNvPr id="64515" name="Rectangle 2"/>
          <p:cNvSpPr>
            <a:spLocks noChangeArrowheads="1" noTextEdit="1"/>
          </p:cNvSpPr>
          <p:nvPr>
            <p:ph type="sldImg"/>
          </p:nvPr>
        </p:nvSpPr>
        <p:spPr>
          <a:ln/>
        </p:spPr>
      </p:sp>
      <p:sp>
        <p:nvSpPr>
          <p:cNvPr id="645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itchFamily="18" charset="0"/>
                <a:ea typeface="ＭＳ Ｐゴシック" pitchFamily="106" charset="-128"/>
              </a:defRPr>
            </a:lvl1pPr>
            <a:lvl2pPr marL="742950" indent="-285750">
              <a:defRPr>
                <a:solidFill>
                  <a:schemeClr val="tx1"/>
                </a:solidFill>
                <a:latin typeface="Garamond" pitchFamily="18" charset="0"/>
                <a:ea typeface="ＭＳ Ｐゴシック" pitchFamily="106" charset="-128"/>
              </a:defRPr>
            </a:lvl2pPr>
            <a:lvl3pPr marL="1143000" indent="-228600">
              <a:defRPr>
                <a:solidFill>
                  <a:schemeClr val="tx1"/>
                </a:solidFill>
                <a:latin typeface="Garamond" pitchFamily="18" charset="0"/>
                <a:ea typeface="ＭＳ Ｐゴシック" pitchFamily="106" charset="-128"/>
              </a:defRPr>
            </a:lvl3pPr>
            <a:lvl4pPr marL="1600200" indent="-228600">
              <a:defRPr>
                <a:solidFill>
                  <a:schemeClr val="tx1"/>
                </a:solidFill>
                <a:latin typeface="Garamond" pitchFamily="18" charset="0"/>
                <a:ea typeface="ＭＳ Ｐゴシック" pitchFamily="106" charset="-128"/>
              </a:defRPr>
            </a:lvl4pPr>
            <a:lvl5pPr marL="2057400" indent="-228600">
              <a:defRPr>
                <a:solidFill>
                  <a:schemeClr val="tx1"/>
                </a:solidFill>
                <a:latin typeface="Garamond" pitchFamily="18" charset="0"/>
                <a:ea typeface="ＭＳ Ｐゴシック" pitchFamily="106" charset="-128"/>
              </a:defRPr>
            </a:lvl5pPr>
            <a:lvl6pPr marL="2514600" indent="-228600" eaLnBrk="0" fontAlgn="base" hangingPunct="0">
              <a:spcBef>
                <a:spcPct val="0"/>
              </a:spcBef>
              <a:spcAft>
                <a:spcPct val="0"/>
              </a:spcAft>
              <a:defRPr>
                <a:solidFill>
                  <a:schemeClr val="tx1"/>
                </a:solidFill>
                <a:latin typeface="Garamond" pitchFamily="18" charset="0"/>
                <a:ea typeface="ＭＳ Ｐゴシック" pitchFamily="106" charset="-128"/>
              </a:defRPr>
            </a:lvl6pPr>
            <a:lvl7pPr marL="2971800" indent="-228600" eaLnBrk="0" fontAlgn="base" hangingPunct="0">
              <a:spcBef>
                <a:spcPct val="0"/>
              </a:spcBef>
              <a:spcAft>
                <a:spcPct val="0"/>
              </a:spcAft>
              <a:defRPr>
                <a:solidFill>
                  <a:schemeClr val="tx1"/>
                </a:solidFill>
                <a:latin typeface="Garamond" pitchFamily="18" charset="0"/>
                <a:ea typeface="ＭＳ Ｐゴシック" pitchFamily="106" charset="-128"/>
              </a:defRPr>
            </a:lvl7pPr>
            <a:lvl8pPr marL="3429000" indent="-228600" eaLnBrk="0" fontAlgn="base" hangingPunct="0">
              <a:spcBef>
                <a:spcPct val="0"/>
              </a:spcBef>
              <a:spcAft>
                <a:spcPct val="0"/>
              </a:spcAft>
              <a:defRPr>
                <a:solidFill>
                  <a:schemeClr val="tx1"/>
                </a:solidFill>
                <a:latin typeface="Garamond" pitchFamily="18" charset="0"/>
                <a:ea typeface="ＭＳ Ｐゴシック" pitchFamily="106" charset="-128"/>
              </a:defRPr>
            </a:lvl8pPr>
            <a:lvl9pPr marL="3886200" indent="-228600" eaLnBrk="0" fontAlgn="base" hangingPunct="0">
              <a:spcBef>
                <a:spcPct val="0"/>
              </a:spcBef>
              <a:spcAft>
                <a:spcPct val="0"/>
              </a:spcAft>
              <a:defRPr>
                <a:solidFill>
                  <a:schemeClr val="tx1"/>
                </a:solidFill>
                <a:latin typeface="Garamond" pitchFamily="18" charset="0"/>
                <a:ea typeface="ＭＳ Ｐゴシック" pitchFamily="106" charset="-128"/>
              </a:defRPr>
            </a:lvl9pPr>
          </a:lstStyle>
          <a:p>
            <a:fld id="{1B1BA8D1-BF06-4A73-94FE-ACD5D2F6E850}" type="slidenum">
              <a:rPr lang="en-US">
                <a:latin typeface="Arial" charset="0"/>
              </a:rPr>
              <a:pPr/>
              <a:t>9</a:t>
            </a:fld>
            <a:endParaRPr lang="en-US">
              <a:latin typeface="Arial" charset="0"/>
            </a:endParaRPr>
          </a:p>
        </p:txBody>
      </p:sp>
      <p:sp>
        <p:nvSpPr>
          <p:cNvPr id="65539" name="Rectangle 2"/>
          <p:cNvSpPr>
            <a:spLocks noChangeArrowheads="1" noTextEdit="1"/>
          </p:cNvSpPr>
          <p:nvPr>
            <p:ph type="sldImg"/>
          </p:nvPr>
        </p:nvSpPr>
        <p:spPr>
          <a:ln/>
        </p:spPr>
      </p:sp>
      <p:sp>
        <p:nvSpPr>
          <p:cNvPr id="655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0825" cy="6850063"/>
            <a:chOff x="0" y="0"/>
            <a:chExt cx="5758" cy="4315"/>
          </a:xfrm>
        </p:grpSpPr>
        <p:grpSp>
          <p:nvGrpSpPr>
            <p:cNvPr id="5" name="Group 3"/>
            <p:cNvGrpSpPr>
              <a:grpSpLocks/>
            </p:cNvGrpSpPr>
            <p:nvPr userDrawn="1"/>
          </p:nvGrpSpPr>
          <p:grpSpPr bwMode="auto">
            <a:xfrm>
              <a:off x="1728" y="2230"/>
              <a:ext cx="4027" cy="2085"/>
              <a:chOff x="1728" y="2230"/>
              <a:chExt cx="4027" cy="2085"/>
            </a:xfrm>
          </p:grpSpPr>
          <p:sp>
            <p:nvSpPr>
              <p:cNvPr id="8" name="Freeform 4"/>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a:defRPr/>
                </a:pPr>
                <a:endParaRPr lang="en-US"/>
              </a:p>
            </p:txBody>
          </p:sp>
          <p:sp>
            <p:nvSpPr>
              <p:cNvPr id="9" name="Freeform 5"/>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a:defRPr/>
                </a:pPr>
                <a:endParaRPr lang="en-US"/>
              </a:p>
            </p:txBody>
          </p:sp>
          <p:sp>
            <p:nvSpPr>
              <p:cNvPr id="10" name="Freeform 6"/>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pPr>
                  <a:defRPr/>
                </a:pPr>
                <a:endParaRPr lang="en-US"/>
              </a:p>
            </p:txBody>
          </p:sp>
          <p:sp>
            <p:nvSpPr>
              <p:cNvPr id="11" name="Freeform 7"/>
              <p:cNvSpPr>
                <a:spLocks/>
              </p:cNvSpPr>
              <p:nvPr/>
            </p:nvSpPr>
            <p:spPr bwMode="hidden">
              <a:xfrm>
                <a:off x="2748" y="2230"/>
                <a:ext cx="3007" cy="2085"/>
              </a:xfrm>
              <a:custGeom>
                <a:avLst/>
                <a:gdLst/>
                <a:ahLst/>
                <a:cxnLst>
                  <a:cxn ang="0">
                    <a:pos x="1433" y="474"/>
                  </a:cxn>
                  <a:cxn ang="0">
                    <a:pos x="1460" y="528"/>
                  </a:cxn>
                  <a:cxn ang="0">
                    <a:pos x="1541" y="593"/>
                  </a:cxn>
                  <a:cxn ang="0">
                    <a:pos x="1715" y="670"/>
                  </a:cxn>
                  <a:cxn ang="0">
                    <a:pos x="1927" y="735"/>
                  </a:cxn>
                  <a:cxn ang="0">
                    <a:pos x="2155" y="789"/>
                  </a:cxn>
                  <a:cxn ang="0">
                    <a:pos x="2372" y="849"/>
                  </a:cxn>
                  <a:cxn ang="0">
                    <a:pos x="2551" y="920"/>
                  </a:cxn>
                  <a:cxn ang="0">
                    <a:pos x="2638" y="980"/>
                  </a:cxn>
                  <a:cxn ang="0">
                    <a:pos x="2676" y="1029"/>
                  </a:cxn>
                  <a:cxn ang="0">
                    <a:pos x="2681" y="1083"/>
                  </a:cxn>
                  <a:cxn ang="0">
                    <a:pos x="2665" y="1127"/>
                  </a:cxn>
                  <a:cxn ang="0">
                    <a:pos x="2616" y="1170"/>
                  </a:cxn>
                  <a:cxn ang="0">
                    <a:pos x="2545" y="1208"/>
                  </a:cxn>
                  <a:cxn ang="0">
                    <a:pos x="2448" y="1241"/>
                  </a:cxn>
                  <a:cxn ang="0">
                    <a:pos x="2328" y="1274"/>
                  </a:cxn>
                  <a:cxn ang="0">
                    <a:pos x="2106" y="1328"/>
                  </a:cxn>
                  <a:cxn ang="0">
                    <a:pos x="1742" y="1421"/>
                  </a:cxn>
                  <a:cxn ang="0">
                    <a:pos x="1308" y="1540"/>
                  </a:cxn>
                  <a:cxn ang="0">
                    <a:pos x="820" y="1709"/>
                  </a:cxn>
                  <a:cxn ang="0">
                    <a:pos x="282" y="1943"/>
                  </a:cxn>
                  <a:cxn ang="0">
                    <a:pos x="152" y="2085"/>
                  </a:cxn>
                  <a:cxn ang="0">
                    <a:pos x="386" y="1992"/>
                  </a:cxn>
                  <a:cxn ang="0">
                    <a:pos x="700" y="1834"/>
                  </a:cxn>
                  <a:cxn ang="0">
                    <a:pos x="1064" y="1693"/>
                  </a:cxn>
                  <a:cxn ang="0">
                    <a:pos x="1661" y="1497"/>
                  </a:cxn>
                  <a:cxn ang="0">
                    <a:pos x="1845" y="1442"/>
                  </a:cxn>
                  <a:cxn ang="0">
                    <a:pos x="2252" y="1339"/>
                  </a:cxn>
                  <a:cxn ang="0">
                    <a:pos x="2551" y="1263"/>
                  </a:cxn>
                  <a:cxn ang="0">
                    <a:pos x="2730" y="1214"/>
                  </a:cxn>
                  <a:cxn ang="0">
                    <a:pos x="2876" y="1170"/>
                  </a:cxn>
                  <a:cxn ang="0">
                    <a:pos x="2974" y="1132"/>
                  </a:cxn>
                  <a:cxn ang="0">
                    <a:pos x="3007" y="871"/>
                  </a:cxn>
                  <a:cxn ang="0">
                    <a:pos x="2860" y="844"/>
                  </a:cxn>
                  <a:cxn ang="0">
                    <a:pos x="2670" y="806"/>
                  </a:cxn>
                  <a:cxn ang="0">
                    <a:pos x="2458" y="757"/>
                  </a:cxn>
                  <a:cxn ang="0">
                    <a:pos x="2138" y="670"/>
                  </a:cxn>
                  <a:cxn ang="0">
                    <a:pos x="1959" y="604"/>
                  </a:cxn>
                  <a:cxn ang="0">
                    <a:pos x="1824" y="534"/>
                  </a:cxn>
                  <a:cxn ang="0">
                    <a:pos x="1769" y="474"/>
                  </a:cxn>
                  <a:cxn ang="0">
                    <a:pos x="1753" y="436"/>
                  </a:cxn>
                  <a:cxn ang="0">
                    <a:pos x="1780" y="381"/>
                  </a:cxn>
                  <a:cxn ang="0">
                    <a:pos x="1862" y="316"/>
                  </a:cxn>
                  <a:cxn ang="0">
                    <a:pos x="1986" y="267"/>
                  </a:cxn>
                  <a:cxn ang="0">
                    <a:pos x="2149" y="229"/>
                  </a:cxn>
                  <a:cxn ang="0">
                    <a:pos x="2431" y="180"/>
                  </a:cxn>
                  <a:cxn ang="0">
                    <a:pos x="2827" y="125"/>
                  </a:cxn>
                  <a:cxn ang="0">
                    <a:pos x="3007" y="87"/>
                  </a:cxn>
                  <a:cxn ang="0">
                    <a:pos x="2909" y="22"/>
                  </a:cxn>
                  <a:cxn ang="0">
                    <a:pos x="2676" y="66"/>
                  </a:cxn>
                  <a:cxn ang="0">
                    <a:pos x="2285" y="120"/>
                  </a:cxn>
                  <a:cxn ang="0">
                    <a:pos x="2030" y="158"/>
                  </a:cxn>
                  <a:cxn ang="0">
                    <a:pos x="1791" y="202"/>
                  </a:cxn>
                  <a:cxn ang="0">
                    <a:pos x="1601" y="261"/>
                  </a:cxn>
                  <a:cxn ang="0">
                    <a:pos x="1471" y="338"/>
                  </a:cxn>
                  <a:cxn ang="0">
                    <a:pos x="1438" y="387"/>
                  </a:cxn>
                  <a:cxn ang="0">
                    <a:pos x="1427" y="441"/>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lnTo>
                      <a:pt x="1427" y="441"/>
                    </a:lnTo>
                    <a:close/>
                  </a:path>
                </a:pathLst>
              </a:custGeom>
              <a:solidFill>
                <a:schemeClr val="bg1"/>
              </a:solidFill>
              <a:ln w="9525">
                <a:noFill/>
                <a:round/>
                <a:headEnd/>
                <a:tailEnd/>
              </a:ln>
            </p:spPr>
            <p:txBody>
              <a:bodyPr/>
              <a:lstStyle/>
              <a:p>
                <a:pPr>
                  <a:defRPr/>
                </a:pPr>
                <a:endParaRPr lang="en-US"/>
              </a:p>
            </p:txBody>
          </p:sp>
          <p:sp>
            <p:nvSpPr>
              <p:cNvPr id="12" name="Freeform 8"/>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a:defRPr/>
                </a:pPr>
                <a:endParaRPr lang="en-US"/>
              </a:p>
            </p:txBody>
          </p:sp>
        </p:grpSp>
        <p:sp>
          <p:nvSpPr>
            <p:cNvPr id="6" name="Freeform 9"/>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a:defRPr/>
              </a:pPr>
              <a:endParaRPr lang="en-US"/>
            </a:p>
          </p:txBody>
        </p:sp>
        <p:sp>
          <p:nvSpPr>
            <p:cNvPr id="7" name="Freeform 10"/>
            <p:cNvSpPr>
              <a:spLocks/>
            </p:cNvSpPr>
            <p:nvPr/>
          </p:nvSpPr>
          <p:spPr bwMode="hidden">
            <a:xfrm>
              <a:off x="0" y="0"/>
              <a:ext cx="5758" cy="1776"/>
            </a:xfrm>
            <a:custGeom>
              <a:avLst/>
              <a:gdLst/>
              <a:ahLst/>
              <a:cxnLst>
                <a:cxn ang="0">
                  <a:pos x="0" y="0"/>
                </a:cxn>
                <a:cxn ang="0">
                  <a:pos x="0" y="1906"/>
                </a:cxn>
                <a:cxn ang="0">
                  <a:pos x="5740" y="1906"/>
                </a:cxn>
                <a:cxn ang="0">
                  <a:pos x="5740" y="0"/>
                </a:cxn>
                <a:cxn ang="0">
                  <a:pos x="0" y="0"/>
                </a:cxn>
                <a:cxn ang="0">
                  <a:pos x="0" y="0"/>
                </a:cxn>
              </a:cxnLst>
              <a:rect l="0" t="0" r="r" b="b"/>
              <a:pathLst>
                <a:path w="5740" h="1906">
                  <a:moveTo>
                    <a:pt x="0" y="0"/>
                  </a:moveTo>
                  <a:lnTo>
                    <a:pt x="0" y="1906"/>
                  </a:lnTo>
                  <a:lnTo>
                    <a:pt x="5740" y="1906"/>
                  </a:lnTo>
                  <a:lnTo>
                    <a:pt x="5740" y="0"/>
                  </a:lnTo>
                  <a:lnTo>
                    <a:pt x="0" y="0"/>
                  </a:lnTo>
                  <a:lnTo>
                    <a:pt x="0" y="0"/>
                  </a:lnTo>
                  <a:close/>
                </a:path>
              </a:pathLst>
            </a:custGeom>
            <a:gradFill rotWithShape="0">
              <a:gsLst>
                <a:gs pos="0">
                  <a:schemeClr val="bg2"/>
                </a:gs>
                <a:gs pos="100000">
                  <a:schemeClr val="bg1"/>
                </a:gs>
              </a:gsLst>
              <a:lin ang="5400000" scaled="1"/>
            </a:gradFill>
            <a:ln w="9525">
              <a:noFill/>
              <a:round/>
              <a:headEnd/>
              <a:tailEnd/>
            </a:ln>
          </p:spPr>
          <p:txBody>
            <a:bodyPr/>
            <a:lstStyle/>
            <a:p>
              <a:pPr>
                <a:defRPr/>
              </a:pPr>
              <a:endParaRPr lang="en-US"/>
            </a:p>
          </p:txBody>
        </p:sp>
      </p:grpSp>
      <p:sp>
        <p:nvSpPr>
          <p:cNvPr id="111627" name="Rectangle 11"/>
          <p:cNvSpPr>
            <a:spLocks noGrp="1" noChangeArrowheads="1"/>
          </p:cNvSpPr>
          <p:nvPr>
            <p:ph type="ctrTitle" sz="quarter"/>
          </p:nvPr>
        </p:nvSpPr>
        <p:spPr>
          <a:xfrm>
            <a:off x="685800" y="1736725"/>
            <a:ext cx="7772400" cy="1920875"/>
          </a:xfrm>
        </p:spPr>
        <p:txBody>
          <a:bodyPr/>
          <a:lstStyle>
            <a:lvl1pPr>
              <a:defRPr sz="6000"/>
            </a:lvl1pPr>
          </a:lstStyle>
          <a:p>
            <a:r>
              <a:rPr lang="en-US"/>
              <a:t>Click to edit Master title style</a:t>
            </a:r>
          </a:p>
        </p:txBody>
      </p:sp>
      <p:sp>
        <p:nvSpPr>
          <p:cNvPr id="111628" name="Rectangle 12"/>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13" name="Rectangle 13"/>
          <p:cNvSpPr>
            <a:spLocks noGrp="1" noChangeArrowheads="1"/>
          </p:cNvSpPr>
          <p:nvPr>
            <p:ph type="dt" sz="quarter" idx="10"/>
          </p:nvPr>
        </p:nvSpPr>
        <p:spPr>
          <a:xfrm>
            <a:off x="457200" y="6248400"/>
            <a:ext cx="2133600" cy="476250"/>
          </a:xfrm>
        </p:spPr>
        <p:txBody>
          <a:bodyPr/>
          <a:lstStyle>
            <a:lvl1pPr>
              <a:defRPr smtClean="0"/>
            </a:lvl1pPr>
          </a:lstStyle>
          <a:p>
            <a:pPr>
              <a:defRPr/>
            </a:pPr>
            <a:endParaRPr lang="en-US"/>
          </a:p>
        </p:txBody>
      </p:sp>
      <p:sp>
        <p:nvSpPr>
          <p:cNvPr id="14" name="Rectangle 14"/>
          <p:cNvSpPr>
            <a:spLocks noGrp="1" noChangeArrowheads="1"/>
          </p:cNvSpPr>
          <p:nvPr>
            <p:ph type="ftr" sz="quarter" idx="11"/>
          </p:nvPr>
        </p:nvSpPr>
        <p:spPr>
          <a:xfrm>
            <a:off x="3124200" y="6251575"/>
            <a:ext cx="2895600" cy="476250"/>
          </a:xfrm>
        </p:spPr>
        <p:txBody>
          <a:bodyPr/>
          <a:lstStyle>
            <a:lvl1pPr>
              <a:defRPr smtClean="0"/>
            </a:lvl1pPr>
          </a:lstStyle>
          <a:p>
            <a:pPr>
              <a:defRPr/>
            </a:pPr>
            <a:endParaRPr lang="en-US"/>
          </a:p>
        </p:txBody>
      </p:sp>
      <p:sp>
        <p:nvSpPr>
          <p:cNvPr id="15" name="Rectangle 15"/>
          <p:cNvSpPr>
            <a:spLocks noGrp="1" noChangeArrowheads="1"/>
          </p:cNvSpPr>
          <p:nvPr>
            <p:ph type="sldNum" sz="quarter" idx="12"/>
          </p:nvPr>
        </p:nvSpPr>
        <p:spPr>
          <a:xfrm>
            <a:off x="6553200" y="6254750"/>
            <a:ext cx="2133600" cy="476250"/>
          </a:xfrm>
        </p:spPr>
        <p:txBody>
          <a:bodyPr/>
          <a:lstStyle>
            <a:lvl1pPr>
              <a:defRPr smtClean="0"/>
            </a:lvl1pPr>
          </a:lstStyle>
          <a:p>
            <a:pPr>
              <a:defRPr/>
            </a:pPr>
            <a:fld id="{784E2616-0E75-42D0-80E2-84A9FA6B445C}" type="slidenum">
              <a:rPr lang="en-US"/>
              <a:pPr>
                <a:defRPr/>
              </a:pPr>
              <a:t>‹#›</a:t>
            </a:fld>
            <a:endParaRPr lang="en-US"/>
          </a:p>
        </p:txBody>
      </p:sp>
    </p:spTree>
    <p:extLst>
      <p:ext uri="{BB962C8B-B14F-4D97-AF65-F5344CB8AC3E}">
        <p14:creationId xmlns:p14="http://schemas.microsoft.com/office/powerpoint/2010/main" val="3616389016"/>
      </p:ext>
    </p:extLst>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dt" sz="half"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1C851681-D97E-41EE-9C08-0E1D008517C3}" type="slidenum">
              <a:rPr lang="en-US"/>
              <a:pPr>
                <a:defRPr/>
              </a:pPr>
              <a:t>‹#›</a:t>
            </a:fld>
            <a:endParaRPr lang="en-US"/>
          </a:p>
        </p:txBody>
      </p:sp>
      <p:sp>
        <p:nvSpPr>
          <p:cNvPr id="6"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760846961"/>
      </p:ext>
    </p:extLst>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dt" sz="half"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347435F0-E0DD-4FA3-91CD-B0A6A9FA61A8}" type="slidenum">
              <a:rPr lang="en-US"/>
              <a:pPr>
                <a:defRPr/>
              </a:pPr>
              <a:t>‹#›</a:t>
            </a:fld>
            <a:endParaRPr lang="en-US"/>
          </a:p>
        </p:txBody>
      </p:sp>
      <p:sp>
        <p:nvSpPr>
          <p:cNvPr id="6"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20182643"/>
      </p:ext>
    </p:extLst>
  </p:cSld>
  <p:clrMapOvr>
    <a:masterClrMapping/>
  </p:clrMapOvr>
  <p:transition spd="med">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dt" sz="half" idx="10"/>
          </p:nvPr>
        </p:nvSpPr>
        <p:spPr>
          <a:ln/>
        </p:spPr>
        <p:txBody>
          <a:bodyPr/>
          <a:lstStyle>
            <a:lvl1pPr>
              <a:defRPr/>
            </a:lvl1pPr>
          </a:lstStyle>
          <a:p>
            <a:pPr>
              <a:defRPr/>
            </a:pPr>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D7740FCE-E560-400A-A5AC-DA63FB57792A}" type="slidenum">
              <a:rPr lang="en-US"/>
              <a:pPr>
                <a:defRPr/>
              </a:pPr>
              <a:t>‹#›</a:t>
            </a:fld>
            <a:endParaRPr lang="en-US"/>
          </a:p>
        </p:txBody>
      </p:sp>
      <p:sp>
        <p:nvSpPr>
          <p:cNvPr id="7"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2532246"/>
      </p:ext>
    </p:extLst>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dt" sz="half"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24C934F4-E9A9-4D39-BA1C-3B011EBE9181}" type="slidenum">
              <a:rPr lang="en-US"/>
              <a:pPr>
                <a:defRPr/>
              </a:pPr>
              <a:t>‹#›</a:t>
            </a:fld>
            <a:endParaRPr lang="en-US"/>
          </a:p>
        </p:txBody>
      </p:sp>
      <p:sp>
        <p:nvSpPr>
          <p:cNvPr id="6"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125278861"/>
      </p:ext>
    </p:extLst>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
          <p:cNvSpPr>
            <a:spLocks noGrp="1" noChangeArrowheads="1"/>
          </p:cNvSpPr>
          <p:nvPr>
            <p:ph type="dt" sz="half"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98CD6B34-E591-4CB6-BE78-39E86594DB40}" type="slidenum">
              <a:rPr lang="en-US"/>
              <a:pPr>
                <a:defRPr/>
              </a:pPr>
              <a:t>‹#›</a:t>
            </a:fld>
            <a:endParaRPr lang="en-US"/>
          </a:p>
        </p:txBody>
      </p:sp>
      <p:sp>
        <p:nvSpPr>
          <p:cNvPr id="6"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08931634"/>
      </p:ext>
    </p:extLst>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dt" sz="half" idx="10"/>
          </p:nvPr>
        </p:nvSpPr>
        <p:spPr>
          <a:ln/>
        </p:spPr>
        <p:txBody>
          <a:bodyPr/>
          <a:lstStyle>
            <a:lvl1pPr>
              <a:defRPr/>
            </a:lvl1pPr>
          </a:lstStyle>
          <a:p>
            <a:pPr>
              <a:defRPr/>
            </a:pPr>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F6965AF5-EDE7-4D8C-8304-9842E8FAA16B}" type="slidenum">
              <a:rPr lang="en-US"/>
              <a:pPr>
                <a:defRPr/>
              </a:pPr>
              <a:t>‹#›</a:t>
            </a:fld>
            <a:endParaRPr lang="en-US"/>
          </a:p>
        </p:txBody>
      </p:sp>
      <p:sp>
        <p:nvSpPr>
          <p:cNvPr id="7"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446810083"/>
      </p:ext>
    </p:extLst>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
          <p:cNvSpPr>
            <a:spLocks noGrp="1" noChangeArrowheads="1"/>
          </p:cNvSpPr>
          <p:nvPr>
            <p:ph type="dt" sz="half" idx="10"/>
          </p:nvPr>
        </p:nvSpPr>
        <p:spPr>
          <a:ln/>
        </p:spPr>
        <p:txBody>
          <a:bodyPr/>
          <a:lstStyle>
            <a:lvl1pPr>
              <a:defRPr/>
            </a:lvl1pPr>
          </a:lstStyle>
          <a:p>
            <a:pPr>
              <a:defRPr/>
            </a:pPr>
            <a:endParaRPr lang="en-US"/>
          </a:p>
        </p:txBody>
      </p:sp>
      <p:sp>
        <p:nvSpPr>
          <p:cNvPr id="8" name="Rectangle 3"/>
          <p:cNvSpPr>
            <a:spLocks noGrp="1" noChangeArrowheads="1"/>
          </p:cNvSpPr>
          <p:nvPr>
            <p:ph type="sldNum" sz="quarter" idx="11"/>
          </p:nvPr>
        </p:nvSpPr>
        <p:spPr>
          <a:ln/>
        </p:spPr>
        <p:txBody>
          <a:bodyPr/>
          <a:lstStyle>
            <a:lvl1pPr>
              <a:defRPr/>
            </a:lvl1pPr>
          </a:lstStyle>
          <a:p>
            <a:pPr>
              <a:defRPr/>
            </a:pPr>
            <a:fld id="{5D6FA835-F2E8-4074-9114-08DAA0495911}" type="slidenum">
              <a:rPr lang="en-US"/>
              <a:pPr>
                <a:defRPr/>
              </a:pPr>
              <a:t>‹#›</a:t>
            </a:fld>
            <a:endParaRPr lang="en-US"/>
          </a:p>
        </p:txBody>
      </p:sp>
      <p:sp>
        <p:nvSpPr>
          <p:cNvPr id="9"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423823855"/>
      </p:ext>
    </p:extLst>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
          <p:cNvSpPr>
            <a:spLocks noGrp="1" noChangeArrowheads="1"/>
          </p:cNvSpPr>
          <p:nvPr>
            <p:ph type="dt" sz="half" idx="10"/>
          </p:nvPr>
        </p:nvSpPr>
        <p:spPr>
          <a:ln/>
        </p:spPr>
        <p:txBody>
          <a:bodyPr/>
          <a:lstStyle>
            <a:lvl1pPr>
              <a:defRPr/>
            </a:lvl1pPr>
          </a:lstStyle>
          <a:p>
            <a:pPr>
              <a:defRPr/>
            </a:pPr>
            <a:endParaRPr lang="en-US"/>
          </a:p>
        </p:txBody>
      </p:sp>
      <p:sp>
        <p:nvSpPr>
          <p:cNvPr id="4" name="Rectangle 3"/>
          <p:cNvSpPr>
            <a:spLocks noGrp="1" noChangeArrowheads="1"/>
          </p:cNvSpPr>
          <p:nvPr>
            <p:ph type="sldNum" sz="quarter" idx="11"/>
          </p:nvPr>
        </p:nvSpPr>
        <p:spPr>
          <a:ln/>
        </p:spPr>
        <p:txBody>
          <a:bodyPr/>
          <a:lstStyle>
            <a:lvl1pPr>
              <a:defRPr/>
            </a:lvl1pPr>
          </a:lstStyle>
          <a:p>
            <a:pPr>
              <a:defRPr/>
            </a:pPr>
            <a:fld id="{C41F79B8-D0C3-44EB-BF8D-A874FEE88FE2}" type="slidenum">
              <a:rPr lang="en-US"/>
              <a:pPr>
                <a:defRPr/>
              </a:pPr>
              <a:t>‹#›</a:t>
            </a:fld>
            <a:endParaRPr lang="en-US"/>
          </a:p>
        </p:txBody>
      </p:sp>
      <p:sp>
        <p:nvSpPr>
          <p:cNvPr id="5"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703438136"/>
      </p:ext>
    </p:extLst>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dt" sz="half" idx="10"/>
          </p:nvPr>
        </p:nvSpPr>
        <p:spPr>
          <a:ln/>
        </p:spPr>
        <p:txBody>
          <a:bodyPr/>
          <a:lstStyle>
            <a:lvl1pPr>
              <a:defRPr/>
            </a:lvl1pPr>
          </a:lstStyle>
          <a:p>
            <a:pPr>
              <a:defRPr/>
            </a:pPr>
            <a:endParaRPr lang="en-US"/>
          </a:p>
        </p:txBody>
      </p:sp>
      <p:sp>
        <p:nvSpPr>
          <p:cNvPr id="3" name="Rectangle 3"/>
          <p:cNvSpPr>
            <a:spLocks noGrp="1" noChangeArrowheads="1"/>
          </p:cNvSpPr>
          <p:nvPr>
            <p:ph type="sldNum" sz="quarter" idx="11"/>
          </p:nvPr>
        </p:nvSpPr>
        <p:spPr>
          <a:ln/>
        </p:spPr>
        <p:txBody>
          <a:bodyPr/>
          <a:lstStyle>
            <a:lvl1pPr>
              <a:defRPr/>
            </a:lvl1pPr>
          </a:lstStyle>
          <a:p>
            <a:pPr>
              <a:defRPr/>
            </a:pPr>
            <a:fld id="{AD6E551A-BBC7-4FC5-B052-4B31B2E5B0C0}" type="slidenum">
              <a:rPr lang="en-US"/>
              <a:pPr>
                <a:defRPr/>
              </a:pPr>
              <a:t>‹#›</a:t>
            </a:fld>
            <a:endParaRPr lang="en-US"/>
          </a:p>
        </p:txBody>
      </p:sp>
      <p:sp>
        <p:nvSpPr>
          <p:cNvPr id="4"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13445994"/>
      </p:ext>
    </p:extLst>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dt" sz="half" idx="10"/>
          </p:nvPr>
        </p:nvSpPr>
        <p:spPr>
          <a:ln/>
        </p:spPr>
        <p:txBody>
          <a:bodyPr/>
          <a:lstStyle>
            <a:lvl1pPr>
              <a:defRPr/>
            </a:lvl1pPr>
          </a:lstStyle>
          <a:p>
            <a:pPr>
              <a:defRPr/>
            </a:pPr>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6DD6BDE6-1D9D-44D2-83F1-B50831324288}" type="slidenum">
              <a:rPr lang="en-US"/>
              <a:pPr>
                <a:defRPr/>
              </a:pPr>
              <a:t>‹#›</a:t>
            </a:fld>
            <a:endParaRPr lang="en-US"/>
          </a:p>
        </p:txBody>
      </p:sp>
      <p:sp>
        <p:nvSpPr>
          <p:cNvPr id="7"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614564833"/>
      </p:ext>
    </p:extLst>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dt" sz="half" idx="10"/>
          </p:nvPr>
        </p:nvSpPr>
        <p:spPr>
          <a:ln/>
        </p:spPr>
        <p:txBody>
          <a:bodyPr/>
          <a:lstStyle>
            <a:lvl1pPr>
              <a:defRPr/>
            </a:lvl1pPr>
          </a:lstStyle>
          <a:p>
            <a:pPr>
              <a:defRPr/>
            </a:pPr>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6DB1D32B-1BA2-4C4E-940F-58FA60858CFE}" type="slidenum">
              <a:rPr lang="en-US"/>
              <a:pPr>
                <a:defRPr/>
              </a:pPr>
              <a:t>‹#›</a:t>
            </a:fld>
            <a:endParaRPr lang="en-US"/>
          </a:p>
        </p:txBody>
      </p:sp>
      <p:sp>
        <p:nvSpPr>
          <p:cNvPr id="7"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950020196"/>
      </p:ext>
    </p:extLst>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0594" name="Rectangle 2"/>
          <p:cNvSpPr>
            <a:spLocks noGrp="1" noChangeArrowheads="1"/>
          </p:cNvSpPr>
          <p:nvPr>
            <p:ph type="dt" sz="half" idx="2"/>
          </p:nvPr>
        </p:nvSpPr>
        <p:spPr bwMode="auto">
          <a:xfrm>
            <a:off x="457200" y="625157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smtClean="0">
                <a:latin typeface="Arial" charset="0"/>
              </a:defRPr>
            </a:lvl1pPr>
          </a:lstStyle>
          <a:p>
            <a:pPr>
              <a:defRPr/>
            </a:pPr>
            <a:endParaRPr lang="en-US"/>
          </a:p>
        </p:txBody>
      </p:sp>
      <p:sp>
        <p:nvSpPr>
          <p:cNvPr id="110595" name="Rectangle 3"/>
          <p:cNvSpPr>
            <a:spLocks noGrp="1" noChangeArrowheads="1"/>
          </p:cNvSpPr>
          <p:nvPr>
            <p:ph type="sldNum" sz="quarter" idx="4"/>
          </p:nvPr>
        </p:nvSpPr>
        <p:spPr bwMode="auto">
          <a:xfrm>
            <a:off x="6553200" y="6248400"/>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smtClean="0">
                <a:latin typeface="Arial" charset="0"/>
              </a:defRPr>
            </a:lvl1pPr>
          </a:lstStyle>
          <a:p>
            <a:pPr>
              <a:defRPr/>
            </a:pPr>
            <a:fld id="{7CB32D16-3D31-45FC-8893-7A66014E3C6E}" type="slidenum">
              <a:rPr lang="en-US"/>
              <a:pPr>
                <a:defRPr/>
              </a:pPr>
              <a:t>‹#›</a:t>
            </a:fld>
            <a:endParaRPr lang="en-US"/>
          </a:p>
        </p:txBody>
      </p:sp>
      <p:grpSp>
        <p:nvGrpSpPr>
          <p:cNvPr id="1028" name="Group 4"/>
          <p:cNvGrpSpPr>
            <a:grpSpLocks/>
          </p:cNvGrpSpPr>
          <p:nvPr/>
        </p:nvGrpSpPr>
        <p:grpSpPr bwMode="auto">
          <a:xfrm>
            <a:off x="0" y="0"/>
            <a:ext cx="9140825" cy="6850063"/>
            <a:chOff x="0" y="0"/>
            <a:chExt cx="5758" cy="4315"/>
          </a:xfrm>
        </p:grpSpPr>
        <p:grpSp>
          <p:nvGrpSpPr>
            <p:cNvPr id="1032" name="Group 5"/>
            <p:cNvGrpSpPr>
              <a:grpSpLocks/>
            </p:cNvGrpSpPr>
            <p:nvPr userDrawn="1"/>
          </p:nvGrpSpPr>
          <p:grpSpPr bwMode="auto">
            <a:xfrm>
              <a:off x="1728" y="2230"/>
              <a:ext cx="4027" cy="2085"/>
              <a:chOff x="1728" y="2230"/>
              <a:chExt cx="4027" cy="2085"/>
            </a:xfrm>
          </p:grpSpPr>
          <p:sp>
            <p:nvSpPr>
              <p:cNvPr id="110598" name="Freeform 6"/>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a:defRPr/>
                </a:pPr>
                <a:endParaRPr lang="en-US"/>
              </a:p>
            </p:txBody>
          </p:sp>
          <p:sp>
            <p:nvSpPr>
              <p:cNvPr id="110599" name="Freeform 7"/>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a:defRPr/>
                </a:pPr>
                <a:endParaRPr lang="en-US"/>
              </a:p>
            </p:txBody>
          </p:sp>
          <p:sp>
            <p:nvSpPr>
              <p:cNvPr id="110600" name="Freeform 8"/>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pPr>
                  <a:defRPr/>
                </a:pPr>
                <a:endParaRPr lang="en-US"/>
              </a:p>
            </p:txBody>
          </p:sp>
          <p:sp>
            <p:nvSpPr>
              <p:cNvPr id="110601" name="Freeform 9"/>
              <p:cNvSpPr>
                <a:spLocks/>
              </p:cNvSpPr>
              <p:nvPr/>
            </p:nvSpPr>
            <p:spPr bwMode="hidden">
              <a:xfrm>
                <a:off x="2748" y="2230"/>
                <a:ext cx="3007" cy="2085"/>
              </a:xfrm>
              <a:custGeom>
                <a:avLst/>
                <a:gdLst/>
                <a:ahLst/>
                <a:cxnLst>
                  <a:cxn ang="0">
                    <a:pos x="1433" y="474"/>
                  </a:cxn>
                  <a:cxn ang="0">
                    <a:pos x="1460" y="528"/>
                  </a:cxn>
                  <a:cxn ang="0">
                    <a:pos x="1541" y="593"/>
                  </a:cxn>
                  <a:cxn ang="0">
                    <a:pos x="1715" y="670"/>
                  </a:cxn>
                  <a:cxn ang="0">
                    <a:pos x="1927" y="735"/>
                  </a:cxn>
                  <a:cxn ang="0">
                    <a:pos x="2155" y="789"/>
                  </a:cxn>
                  <a:cxn ang="0">
                    <a:pos x="2372" y="849"/>
                  </a:cxn>
                  <a:cxn ang="0">
                    <a:pos x="2551" y="920"/>
                  </a:cxn>
                  <a:cxn ang="0">
                    <a:pos x="2638" y="980"/>
                  </a:cxn>
                  <a:cxn ang="0">
                    <a:pos x="2676" y="1029"/>
                  </a:cxn>
                  <a:cxn ang="0">
                    <a:pos x="2681" y="1083"/>
                  </a:cxn>
                  <a:cxn ang="0">
                    <a:pos x="2665" y="1127"/>
                  </a:cxn>
                  <a:cxn ang="0">
                    <a:pos x="2616" y="1170"/>
                  </a:cxn>
                  <a:cxn ang="0">
                    <a:pos x="2545" y="1208"/>
                  </a:cxn>
                  <a:cxn ang="0">
                    <a:pos x="2448" y="1241"/>
                  </a:cxn>
                  <a:cxn ang="0">
                    <a:pos x="2328" y="1274"/>
                  </a:cxn>
                  <a:cxn ang="0">
                    <a:pos x="2106" y="1328"/>
                  </a:cxn>
                  <a:cxn ang="0">
                    <a:pos x="1742" y="1421"/>
                  </a:cxn>
                  <a:cxn ang="0">
                    <a:pos x="1308" y="1540"/>
                  </a:cxn>
                  <a:cxn ang="0">
                    <a:pos x="820" y="1709"/>
                  </a:cxn>
                  <a:cxn ang="0">
                    <a:pos x="282" y="1943"/>
                  </a:cxn>
                  <a:cxn ang="0">
                    <a:pos x="152" y="2085"/>
                  </a:cxn>
                  <a:cxn ang="0">
                    <a:pos x="386" y="1992"/>
                  </a:cxn>
                  <a:cxn ang="0">
                    <a:pos x="700" y="1834"/>
                  </a:cxn>
                  <a:cxn ang="0">
                    <a:pos x="1064" y="1693"/>
                  </a:cxn>
                  <a:cxn ang="0">
                    <a:pos x="1661" y="1497"/>
                  </a:cxn>
                  <a:cxn ang="0">
                    <a:pos x="1845" y="1442"/>
                  </a:cxn>
                  <a:cxn ang="0">
                    <a:pos x="2252" y="1339"/>
                  </a:cxn>
                  <a:cxn ang="0">
                    <a:pos x="2551" y="1263"/>
                  </a:cxn>
                  <a:cxn ang="0">
                    <a:pos x="2730" y="1214"/>
                  </a:cxn>
                  <a:cxn ang="0">
                    <a:pos x="2876" y="1170"/>
                  </a:cxn>
                  <a:cxn ang="0">
                    <a:pos x="2974" y="1132"/>
                  </a:cxn>
                  <a:cxn ang="0">
                    <a:pos x="3007" y="871"/>
                  </a:cxn>
                  <a:cxn ang="0">
                    <a:pos x="2860" y="844"/>
                  </a:cxn>
                  <a:cxn ang="0">
                    <a:pos x="2670" y="806"/>
                  </a:cxn>
                  <a:cxn ang="0">
                    <a:pos x="2458" y="757"/>
                  </a:cxn>
                  <a:cxn ang="0">
                    <a:pos x="2138" y="670"/>
                  </a:cxn>
                  <a:cxn ang="0">
                    <a:pos x="1959" y="604"/>
                  </a:cxn>
                  <a:cxn ang="0">
                    <a:pos x="1824" y="534"/>
                  </a:cxn>
                  <a:cxn ang="0">
                    <a:pos x="1769" y="474"/>
                  </a:cxn>
                  <a:cxn ang="0">
                    <a:pos x="1753" y="436"/>
                  </a:cxn>
                  <a:cxn ang="0">
                    <a:pos x="1780" y="381"/>
                  </a:cxn>
                  <a:cxn ang="0">
                    <a:pos x="1862" y="316"/>
                  </a:cxn>
                  <a:cxn ang="0">
                    <a:pos x="1986" y="267"/>
                  </a:cxn>
                  <a:cxn ang="0">
                    <a:pos x="2149" y="229"/>
                  </a:cxn>
                  <a:cxn ang="0">
                    <a:pos x="2431" y="180"/>
                  </a:cxn>
                  <a:cxn ang="0">
                    <a:pos x="2827" y="125"/>
                  </a:cxn>
                  <a:cxn ang="0">
                    <a:pos x="3007" y="87"/>
                  </a:cxn>
                  <a:cxn ang="0">
                    <a:pos x="2909" y="22"/>
                  </a:cxn>
                  <a:cxn ang="0">
                    <a:pos x="2676" y="66"/>
                  </a:cxn>
                  <a:cxn ang="0">
                    <a:pos x="2285" y="120"/>
                  </a:cxn>
                  <a:cxn ang="0">
                    <a:pos x="2030" y="158"/>
                  </a:cxn>
                  <a:cxn ang="0">
                    <a:pos x="1791" y="202"/>
                  </a:cxn>
                  <a:cxn ang="0">
                    <a:pos x="1601" y="261"/>
                  </a:cxn>
                  <a:cxn ang="0">
                    <a:pos x="1471" y="338"/>
                  </a:cxn>
                  <a:cxn ang="0">
                    <a:pos x="1438" y="387"/>
                  </a:cxn>
                  <a:cxn ang="0">
                    <a:pos x="1427" y="441"/>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lnTo>
                      <a:pt x="1427" y="441"/>
                    </a:lnTo>
                    <a:close/>
                  </a:path>
                </a:pathLst>
              </a:custGeom>
              <a:solidFill>
                <a:schemeClr val="bg1"/>
              </a:solidFill>
              <a:ln w="9525">
                <a:noFill/>
                <a:round/>
                <a:headEnd/>
                <a:tailEnd/>
              </a:ln>
            </p:spPr>
            <p:txBody>
              <a:bodyPr/>
              <a:lstStyle/>
              <a:p>
                <a:pPr>
                  <a:defRPr/>
                </a:pPr>
                <a:endParaRPr lang="en-US"/>
              </a:p>
            </p:txBody>
          </p:sp>
          <p:sp>
            <p:nvSpPr>
              <p:cNvPr id="110602" name="Freeform 10"/>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a:defRPr/>
                </a:pPr>
                <a:endParaRPr lang="en-US"/>
              </a:p>
            </p:txBody>
          </p:sp>
        </p:grpSp>
        <p:sp>
          <p:nvSpPr>
            <p:cNvPr id="110603" name="Freeform 11"/>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a:defRPr/>
              </a:pPr>
              <a:endParaRPr lang="en-US"/>
            </a:p>
          </p:txBody>
        </p:sp>
        <p:sp>
          <p:nvSpPr>
            <p:cNvPr id="110604" name="Freeform 12"/>
            <p:cNvSpPr>
              <a:spLocks/>
            </p:cNvSpPr>
            <p:nvPr/>
          </p:nvSpPr>
          <p:spPr bwMode="hidden">
            <a:xfrm>
              <a:off x="0" y="0"/>
              <a:ext cx="5758" cy="1776"/>
            </a:xfrm>
            <a:custGeom>
              <a:avLst/>
              <a:gdLst/>
              <a:ahLst/>
              <a:cxnLst>
                <a:cxn ang="0">
                  <a:pos x="0" y="0"/>
                </a:cxn>
                <a:cxn ang="0">
                  <a:pos x="0" y="1906"/>
                </a:cxn>
                <a:cxn ang="0">
                  <a:pos x="5740" y="1906"/>
                </a:cxn>
                <a:cxn ang="0">
                  <a:pos x="5740" y="0"/>
                </a:cxn>
                <a:cxn ang="0">
                  <a:pos x="0" y="0"/>
                </a:cxn>
                <a:cxn ang="0">
                  <a:pos x="0" y="0"/>
                </a:cxn>
              </a:cxnLst>
              <a:rect l="0" t="0" r="r" b="b"/>
              <a:pathLst>
                <a:path w="5740" h="1906">
                  <a:moveTo>
                    <a:pt x="0" y="0"/>
                  </a:moveTo>
                  <a:lnTo>
                    <a:pt x="0" y="1906"/>
                  </a:lnTo>
                  <a:lnTo>
                    <a:pt x="5740" y="1906"/>
                  </a:lnTo>
                  <a:lnTo>
                    <a:pt x="5740" y="0"/>
                  </a:lnTo>
                  <a:lnTo>
                    <a:pt x="0" y="0"/>
                  </a:lnTo>
                  <a:lnTo>
                    <a:pt x="0" y="0"/>
                  </a:lnTo>
                  <a:close/>
                </a:path>
              </a:pathLst>
            </a:custGeom>
            <a:gradFill rotWithShape="0">
              <a:gsLst>
                <a:gs pos="0">
                  <a:schemeClr val="bg2"/>
                </a:gs>
                <a:gs pos="100000">
                  <a:schemeClr val="bg1"/>
                </a:gs>
              </a:gsLst>
              <a:lin ang="5400000" scaled="1"/>
            </a:gradFill>
            <a:ln w="9525">
              <a:noFill/>
              <a:round/>
              <a:headEnd/>
              <a:tailEnd/>
            </a:ln>
          </p:spPr>
          <p:txBody>
            <a:bodyPr/>
            <a:lstStyle/>
            <a:p>
              <a:pPr>
                <a:defRPr/>
              </a:pPr>
              <a:endParaRPr lang="en-US"/>
            </a:p>
          </p:txBody>
        </p:sp>
      </p:grpSp>
      <p:sp>
        <p:nvSpPr>
          <p:cNvPr id="110605" name="Rectangle 13"/>
          <p:cNvSpPr>
            <a:spLocks noGrp="1" noRot="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10606" name="Rectangle 14"/>
          <p:cNvSpPr>
            <a:spLocks noGrp="1" noChangeArrowheads="1"/>
          </p:cNvSpPr>
          <p:nvPr>
            <p:ph type="ftr" sz="quarter" idx="3"/>
          </p:nvPr>
        </p:nvSpPr>
        <p:spPr bwMode="auto">
          <a:xfrm>
            <a:off x="3124200" y="6248400"/>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smtClean="0">
                <a:latin typeface="Arial" charset="0"/>
              </a:defRPr>
            </a:lvl1pPr>
          </a:lstStyle>
          <a:p>
            <a:pPr>
              <a:defRPr/>
            </a:pPr>
            <a:endParaRPr lang="en-US"/>
          </a:p>
        </p:txBody>
      </p:sp>
      <p:sp>
        <p:nvSpPr>
          <p:cNvPr id="110607" name="Rectangle 15"/>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dk2" tx1="lt1" bg2="dk1" tx2="lt2" accent1="accent1" accent2="accent2" accent3="accent3" accent4="accent4" accent5="accent5" accent6="accent6" hlink="hlink" folHlink="folHlink"/>
  <p:sldLayoutIdLst>
    <p:sldLayoutId id="2147483704"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 id="2147483703" r:id="rId12"/>
  </p:sldLayoutIdLst>
  <p:transition spd="med">
    <p:fade/>
  </p:transition>
  <p:timing>
    <p:tnLst>
      <p:par>
        <p:cTn id="1" dur="indefinite" restart="never" nodeType="tmRoot"/>
      </p:par>
    </p:tnLst>
  </p:timing>
  <p:txStyles>
    <p:title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9pPr>
    </p:titleStyle>
    <p:bodyStyle>
      <a:lvl1pPr marL="342900" indent="-342900" algn="l" rtl="0" eaLnBrk="0" fontAlgn="base" hangingPunct="0">
        <a:spcBef>
          <a:spcPct val="20000"/>
        </a:spcBef>
        <a:spcAft>
          <a:spcPct val="0"/>
        </a:spcAft>
        <a:buClr>
          <a:schemeClr val="hlink"/>
        </a:buClr>
        <a:buSzPct val="7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accent2"/>
        </a:buClr>
        <a:buSzPct val="70000"/>
        <a:buFont typeface="Wingdings"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70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accent2"/>
        </a:buClr>
        <a:buSzPct val="70000"/>
        <a:buFont typeface="Wingdings"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7.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8.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9.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0.xml"/><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2.xml"/><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4.xml"/><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Rot="1" noChangeArrowheads="1"/>
          </p:cNvSpPr>
          <p:nvPr>
            <p:ph type="title"/>
          </p:nvPr>
        </p:nvSpPr>
        <p:spPr>
          <a:xfrm>
            <a:off x="152400" y="301625"/>
            <a:ext cx="8382000" cy="1462088"/>
          </a:xfrm>
        </p:spPr>
        <p:txBody>
          <a:bodyPr/>
          <a:lstStyle/>
          <a:p>
            <a:pPr eaLnBrk="1" hangingPunct="1">
              <a:defRPr/>
            </a:pPr>
            <a:r>
              <a:rPr lang="en-US" b="0" smtClean="0"/>
              <a:t>EL ORIGEN DE NUESTRA                                    LENGUA</a:t>
            </a:r>
          </a:p>
        </p:txBody>
      </p:sp>
      <p:sp>
        <p:nvSpPr>
          <p:cNvPr id="54275" name="Rectangle 3"/>
          <p:cNvSpPr>
            <a:spLocks noGrp="1" noChangeArrowheads="1"/>
          </p:cNvSpPr>
          <p:nvPr>
            <p:ph type="body" idx="1"/>
          </p:nvPr>
        </p:nvSpPr>
        <p:spPr/>
        <p:txBody>
          <a:bodyPr/>
          <a:lstStyle/>
          <a:p>
            <a:pPr eaLnBrk="1" hangingPunct="1">
              <a:lnSpc>
                <a:spcPct val="90000"/>
              </a:lnSpc>
              <a:buFont typeface="Wingdings" pitchFamily="2" charset="2"/>
              <a:buNone/>
              <a:defRPr/>
            </a:pPr>
            <a:r>
              <a:rPr lang="en-US" dirty="0" smtClean="0"/>
              <a:t>   </a:t>
            </a:r>
          </a:p>
          <a:p>
            <a:pPr algn="ctr" eaLnBrk="1" hangingPunct="1">
              <a:lnSpc>
                <a:spcPct val="90000"/>
              </a:lnSpc>
              <a:buFont typeface="Wingdings" pitchFamily="2" charset="2"/>
              <a:buNone/>
              <a:defRPr/>
            </a:pPr>
            <a:r>
              <a:rPr lang="es-ES_tradnl" sz="2800" dirty="0" smtClean="0"/>
              <a:t>CURSO DE ESPAÑOL PARA HISPANOHABLANTES </a:t>
            </a:r>
          </a:p>
          <a:p>
            <a:pPr algn="ctr" eaLnBrk="1" hangingPunct="1">
              <a:lnSpc>
                <a:spcPct val="90000"/>
              </a:lnSpc>
              <a:buFont typeface="Wingdings" pitchFamily="2" charset="2"/>
              <a:buNone/>
              <a:defRPr/>
            </a:pPr>
            <a:r>
              <a:rPr lang="es-ES_tradnl" sz="2800" dirty="0" smtClean="0"/>
              <a:t>NIVEL PRE AP 2</a:t>
            </a:r>
            <a:endParaRPr lang="en-US" sz="2800" dirty="0" smtClean="0"/>
          </a:p>
          <a:p>
            <a:pPr eaLnBrk="1" hangingPunct="1">
              <a:lnSpc>
                <a:spcPct val="90000"/>
              </a:lnSpc>
              <a:buFont typeface="Wingdings" pitchFamily="2" charset="2"/>
              <a:buNone/>
              <a:defRPr/>
            </a:pPr>
            <a:endParaRPr lang="en-US" sz="2800" dirty="0" smtClean="0"/>
          </a:p>
          <a:p>
            <a:pPr algn="ctr" eaLnBrk="1" hangingPunct="1">
              <a:lnSpc>
                <a:spcPct val="90000"/>
              </a:lnSpc>
              <a:buFont typeface="Wingdings" pitchFamily="2" charset="2"/>
              <a:buNone/>
              <a:defRPr/>
            </a:pPr>
            <a:r>
              <a:rPr lang="es-ES_tradnl" dirty="0" smtClean="0"/>
              <a:t>SEÑORA GONZALEZ</a:t>
            </a:r>
          </a:p>
          <a:p>
            <a:pPr eaLnBrk="1" hangingPunct="1">
              <a:lnSpc>
                <a:spcPct val="90000"/>
              </a:lnSpc>
              <a:buFont typeface="Wingdings" pitchFamily="2" charset="2"/>
              <a:buNone/>
              <a:defRPr/>
            </a:pPr>
            <a:endParaRPr lang="en-US" dirty="0" smtClean="0"/>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54275">
                                            <p:txEl>
                                              <p:pRg st="0" end="0"/>
                                            </p:txEl>
                                          </p:spTgt>
                                        </p:tgtEl>
                                        <p:attrNameLst>
                                          <p:attrName>style.visibility</p:attrName>
                                        </p:attrNameLst>
                                      </p:cBhvr>
                                      <p:to>
                                        <p:strVal val="visible"/>
                                      </p:to>
                                    </p:set>
                                    <p:animEffect transition="in" filter="box(in)">
                                      <p:cBhvr>
                                        <p:cTn id="7" dur="500"/>
                                        <p:tgtEl>
                                          <p:spTgt spid="5427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54275">
                                            <p:txEl>
                                              <p:pRg st="1" end="1"/>
                                            </p:txEl>
                                          </p:spTgt>
                                        </p:tgtEl>
                                        <p:attrNameLst>
                                          <p:attrName>style.visibility</p:attrName>
                                        </p:attrNameLst>
                                      </p:cBhvr>
                                      <p:to>
                                        <p:strVal val="visible"/>
                                      </p:to>
                                    </p:set>
                                    <p:animEffect transition="in" filter="box(in)">
                                      <p:cBhvr>
                                        <p:cTn id="12" dur="500"/>
                                        <p:tgtEl>
                                          <p:spTgt spid="5427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nodeType="clickEffect">
                                  <p:stCondLst>
                                    <p:cond delay="0"/>
                                  </p:stCondLst>
                                  <p:childTnLst>
                                    <p:set>
                                      <p:cBhvr>
                                        <p:cTn id="16" dur="1" fill="hold">
                                          <p:stCondLst>
                                            <p:cond delay="0"/>
                                          </p:stCondLst>
                                        </p:cTn>
                                        <p:tgtEl>
                                          <p:spTgt spid="54275">
                                            <p:txEl>
                                              <p:pRg st="2" end="2"/>
                                            </p:txEl>
                                          </p:spTgt>
                                        </p:tgtEl>
                                        <p:attrNameLst>
                                          <p:attrName>style.visibility</p:attrName>
                                        </p:attrNameLst>
                                      </p:cBhvr>
                                      <p:to>
                                        <p:strVal val="visible"/>
                                      </p:to>
                                    </p:set>
                                    <p:animEffect transition="in" filter="box(in)">
                                      <p:cBhvr>
                                        <p:cTn id="17" dur="500"/>
                                        <p:tgtEl>
                                          <p:spTgt spid="54275">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fill="hold" nodeType="clickEffect">
                                  <p:stCondLst>
                                    <p:cond delay="0"/>
                                  </p:stCondLst>
                                  <p:childTnLst>
                                    <p:set>
                                      <p:cBhvr>
                                        <p:cTn id="21" dur="1" fill="hold">
                                          <p:stCondLst>
                                            <p:cond delay="0"/>
                                          </p:stCondLst>
                                        </p:cTn>
                                        <p:tgtEl>
                                          <p:spTgt spid="54275">
                                            <p:txEl>
                                              <p:pRg st="4" end="4"/>
                                            </p:txEl>
                                          </p:spTgt>
                                        </p:tgtEl>
                                        <p:attrNameLst>
                                          <p:attrName>style.visibility</p:attrName>
                                        </p:attrNameLst>
                                      </p:cBhvr>
                                      <p:to>
                                        <p:strVal val="visible"/>
                                      </p:to>
                                    </p:set>
                                    <p:animEffect transition="in" filter="box(in)">
                                      <p:cBhvr>
                                        <p:cTn id="22" dur="500"/>
                                        <p:tgtEl>
                                          <p:spTgt spid="5427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Rot="1" noChangeArrowheads="1"/>
          </p:cNvSpPr>
          <p:nvPr>
            <p:ph type="title"/>
          </p:nvPr>
        </p:nvSpPr>
        <p:spPr/>
        <p:txBody>
          <a:bodyPr/>
          <a:lstStyle/>
          <a:p>
            <a:pPr eaLnBrk="1" hangingPunct="1">
              <a:defRPr/>
            </a:pPr>
            <a:r>
              <a:rPr lang="es-ES_tradnl" sz="4000" smtClean="0"/>
              <a:t>LA INFLUENCIA DE LOS ROMANOS </a:t>
            </a:r>
            <a:endParaRPr lang="en-US" sz="4000" smtClean="0"/>
          </a:p>
        </p:txBody>
      </p:sp>
      <p:sp>
        <p:nvSpPr>
          <p:cNvPr id="120835" name="Rectangle 3"/>
          <p:cNvSpPr>
            <a:spLocks noGrp="1" noChangeArrowheads="1"/>
          </p:cNvSpPr>
          <p:nvPr>
            <p:ph type="body" sz="half" idx="1"/>
          </p:nvPr>
        </p:nvSpPr>
        <p:spPr/>
        <p:txBody>
          <a:bodyPr/>
          <a:lstStyle/>
          <a:p>
            <a:pPr eaLnBrk="1" hangingPunct="1">
              <a:defRPr/>
            </a:pPr>
            <a:r>
              <a:rPr lang="es-ES_tradnl" sz="2800" b="1" smtClean="0"/>
              <a:t>CONSTRUYERON BELLAS CIUDADES</a:t>
            </a:r>
            <a:endParaRPr lang="en-US" sz="2800" b="1" smtClean="0"/>
          </a:p>
        </p:txBody>
      </p:sp>
      <p:pic>
        <p:nvPicPr>
          <p:cNvPr id="12292" name="Picture 4" descr="Ronda the oldest city in spain"/>
          <p:cNvPicPr>
            <a:picLocks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3429000" y="2743200"/>
            <a:ext cx="5334000" cy="3657600"/>
          </a:xfrm>
          <a:noFill/>
          <a:extLst>
            <a:ext uri="{909E8E84-426E-40DD-AFC4-6F175D3DCCD1}">
              <a14:hiddenFill xmlns:a14="http://schemas.microsoft.com/office/drawing/2010/main">
                <a:solidFill>
                  <a:srgbClr val="FFFFFF"/>
                </a:solidFill>
              </a14:hiddenFill>
            </a:ext>
          </a:extLst>
        </p:spPr>
      </p:pic>
    </p:spTree>
  </p:cSld>
  <p:clrMapOvr>
    <a:masterClrMapping/>
  </p:clrMapOvr>
  <p:transition spd="med">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Rot="1" noChangeArrowheads="1"/>
          </p:cNvSpPr>
          <p:nvPr>
            <p:ph type="title"/>
          </p:nvPr>
        </p:nvSpPr>
        <p:spPr/>
        <p:txBody>
          <a:bodyPr/>
          <a:lstStyle/>
          <a:p>
            <a:pPr eaLnBrk="1" hangingPunct="1">
              <a:defRPr/>
            </a:pPr>
            <a:r>
              <a:rPr lang="es-ES_tradnl" sz="4000" smtClean="0"/>
              <a:t>LA INFLUENCIA DE LOS ROMANOS </a:t>
            </a:r>
            <a:endParaRPr lang="en-US" sz="4000" smtClean="0"/>
          </a:p>
        </p:txBody>
      </p:sp>
      <p:sp>
        <p:nvSpPr>
          <p:cNvPr id="124931" name="Rectangle 3"/>
          <p:cNvSpPr>
            <a:spLocks noGrp="1" noChangeArrowheads="1"/>
          </p:cNvSpPr>
          <p:nvPr>
            <p:ph type="body" sz="half" idx="1"/>
          </p:nvPr>
        </p:nvSpPr>
        <p:spPr/>
        <p:txBody>
          <a:bodyPr/>
          <a:lstStyle/>
          <a:p>
            <a:pPr eaLnBrk="1" hangingPunct="1">
              <a:defRPr/>
            </a:pPr>
            <a:r>
              <a:rPr lang="es-ES_tradnl" sz="2800" b="1" smtClean="0"/>
              <a:t>CONSTRUYERON GRANDES MONUMENTOS</a:t>
            </a:r>
          </a:p>
          <a:p>
            <a:pPr eaLnBrk="1" hangingPunct="1">
              <a:defRPr/>
            </a:pPr>
            <a:r>
              <a:rPr lang="es-ES_tradnl" sz="2800" b="1" smtClean="0"/>
              <a:t> TEATROS</a:t>
            </a:r>
            <a:endParaRPr lang="en-US" sz="2800" b="1" smtClean="0"/>
          </a:p>
        </p:txBody>
      </p:sp>
      <p:pic>
        <p:nvPicPr>
          <p:cNvPr id="13316" name="Picture 5"/>
          <p:cNvPicPr>
            <a:picLocks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648200" y="1447800"/>
            <a:ext cx="4038600" cy="4525963"/>
          </a:xfrm>
        </p:spPr>
      </p:pic>
      <p:sp>
        <p:nvSpPr>
          <p:cNvPr id="13317" name="Text Box 6"/>
          <p:cNvSpPr txBox="1">
            <a:spLocks noChangeArrowheads="1"/>
          </p:cNvSpPr>
          <p:nvPr/>
        </p:nvSpPr>
        <p:spPr bwMode="auto">
          <a:xfrm>
            <a:off x="2362200" y="6019800"/>
            <a:ext cx="57912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aramond" pitchFamily="18" charset="0"/>
                <a:ea typeface="ＭＳ Ｐゴシック" pitchFamily="106" charset="-128"/>
              </a:defRPr>
            </a:lvl1pPr>
            <a:lvl2pPr marL="742950" indent="-285750">
              <a:defRPr>
                <a:solidFill>
                  <a:schemeClr val="tx1"/>
                </a:solidFill>
                <a:latin typeface="Garamond" pitchFamily="18" charset="0"/>
                <a:ea typeface="ＭＳ Ｐゴシック" pitchFamily="106" charset="-128"/>
              </a:defRPr>
            </a:lvl2pPr>
            <a:lvl3pPr marL="1143000" indent="-228600">
              <a:defRPr>
                <a:solidFill>
                  <a:schemeClr val="tx1"/>
                </a:solidFill>
                <a:latin typeface="Garamond" pitchFamily="18" charset="0"/>
                <a:ea typeface="ＭＳ Ｐゴシック" pitchFamily="106" charset="-128"/>
              </a:defRPr>
            </a:lvl3pPr>
            <a:lvl4pPr marL="1600200" indent="-228600">
              <a:defRPr>
                <a:solidFill>
                  <a:schemeClr val="tx1"/>
                </a:solidFill>
                <a:latin typeface="Garamond" pitchFamily="18" charset="0"/>
                <a:ea typeface="ＭＳ Ｐゴシック" pitchFamily="106" charset="-128"/>
              </a:defRPr>
            </a:lvl4pPr>
            <a:lvl5pPr marL="2057400" indent="-228600">
              <a:defRPr>
                <a:solidFill>
                  <a:schemeClr val="tx1"/>
                </a:solidFill>
                <a:latin typeface="Garamond" pitchFamily="18" charset="0"/>
                <a:ea typeface="ＭＳ Ｐゴシック" pitchFamily="106" charset="-128"/>
              </a:defRPr>
            </a:lvl5pPr>
            <a:lvl6pPr marL="2514600" indent="-228600" eaLnBrk="0" fontAlgn="base" hangingPunct="0">
              <a:spcBef>
                <a:spcPct val="0"/>
              </a:spcBef>
              <a:spcAft>
                <a:spcPct val="0"/>
              </a:spcAft>
              <a:defRPr>
                <a:solidFill>
                  <a:schemeClr val="tx1"/>
                </a:solidFill>
                <a:latin typeface="Garamond" pitchFamily="18" charset="0"/>
                <a:ea typeface="ＭＳ Ｐゴシック" pitchFamily="106" charset="-128"/>
              </a:defRPr>
            </a:lvl6pPr>
            <a:lvl7pPr marL="2971800" indent="-228600" eaLnBrk="0" fontAlgn="base" hangingPunct="0">
              <a:spcBef>
                <a:spcPct val="0"/>
              </a:spcBef>
              <a:spcAft>
                <a:spcPct val="0"/>
              </a:spcAft>
              <a:defRPr>
                <a:solidFill>
                  <a:schemeClr val="tx1"/>
                </a:solidFill>
                <a:latin typeface="Garamond" pitchFamily="18" charset="0"/>
                <a:ea typeface="ＭＳ Ｐゴシック" pitchFamily="106" charset="-128"/>
              </a:defRPr>
            </a:lvl7pPr>
            <a:lvl8pPr marL="3429000" indent="-228600" eaLnBrk="0" fontAlgn="base" hangingPunct="0">
              <a:spcBef>
                <a:spcPct val="0"/>
              </a:spcBef>
              <a:spcAft>
                <a:spcPct val="0"/>
              </a:spcAft>
              <a:defRPr>
                <a:solidFill>
                  <a:schemeClr val="tx1"/>
                </a:solidFill>
                <a:latin typeface="Garamond" pitchFamily="18" charset="0"/>
                <a:ea typeface="ＭＳ Ｐゴシック" pitchFamily="106" charset="-128"/>
              </a:defRPr>
            </a:lvl8pPr>
            <a:lvl9pPr marL="3886200" indent="-228600" eaLnBrk="0" fontAlgn="base" hangingPunct="0">
              <a:spcBef>
                <a:spcPct val="0"/>
              </a:spcBef>
              <a:spcAft>
                <a:spcPct val="0"/>
              </a:spcAft>
              <a:defRPr>
                <a:solidFill>
                  <a:schemeClr val="tx1"/>
                </a:solidFill>
                <a:latin typeface="Garamond" pitchFamily="18" charset="0"/>
                <a:ea typeface="ＭＳ Ｐゴシック" pitchFamily="106" charset="-128"/>
              </a:defRPr>
            </a:lvl9pPr>
          </a:lstStyle>
          <a:p>
            <a:pPr>
              <a:spcBef>
                <a:spcPct val="50000"/>
              </a:spcBef>
            </a:pPr>
            <a:r>
              <a:rPr lang="es-ES_tradnl" sz="3600" b="1"/>
              <a:t>Teatro romano en Cartagena</a:t>
            </a:r>
            <a:endParaRPr lang="en-US" sz="3600" b="1"/>
          </a:p>
        </p:txBody>
      </p:sp>
    </p:spTree>
  </p:cSld>
  <p:clrMapOvr>
    <a:masterClrMapping/>
  </p:clrMapOvr>
  <p:transition spd="med">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Rot="1" noChangeArrowheads="1"/>
          </p:cNvSpPr>
          <p:nvPr>
            <p:ph type="title"/>
          </p:nvPr>
        </p:nvSpPr>
        <p:spPr/>
        <p:txBody>
          <a:bodyPr/>
          <a:lstStyle/>
          <a:p>
            <a:pPr eaLnBrk="1" hangingPunct="1">
              <a:defRPr/>
            </a:pPr>
            <a:r>
              <a:rPr lang="es-ES_tradnl" sz="4000" smtClean="0"/>
              <a:t>LA INFLUENCIA DE LOS ROMANOS </a:t>
            </a:r>
            <a:endParaRPr lang="en-US" sz="4000" smtClean="0"/>
          </a:p>
        </p:txBody>
      </p:sp>
      <p:sp>
        <p:nvSpPr>
          <p:cNvPr id="125955" name="Rectangle 3"/>
          <p:cNvSpPr>
            <a:spLocks noGrp="1" noChangeArrowheads="1"/>
          </p:cNvSpPr>
          <p:nvPr>
            <p:ph type="body" sz="half" idx="1"/>
          </p:nvPr>
        </p:nvSpPr>
        <p:spPr/>
        <p:txBody>
          <a:bodyPr/>
          <a:lstStyle/>
          <a:p>
            <a:pPr eaLnBrk="1" hangingPunct="1">
              <a:defRPr/>
            </a:pPr>
            <a:r>
              <a:rPr lang="es-ES_tradnl" sz="2800" b="1" smtClean="0"/>
              <a:t>CONSTRUYERON CIRCOS</a:t>
            </a:r>
            <a:endParaRPr lang="en-US" sz="2800" b="1" smtClean="0"/>
          </a:p>
        </p:txBody>
      </p:sp>
      <p:pic>
        <p:nvPicPr>
          <p:cNvPr id="14340" name="Picture 6" descr="roman circus tarragona"/>
          <p:cNvPicPr>
            <a:picLocks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343400" y="1831975"/>
            <a:ext cx="4495800" cy="3425825"/>
          </a:xfrm>
          <a:noFill/>
          <a:extLst>
            <a:ext uri="{909E8E84-426E-40DD-AFC4-6F175D3DCCD1}">
              <a14:hiddenFill xmlns:a14="http://schemas.microsoft.com/office/drawing/2010/main">
                <a:solidFill>
                  <a:srgbClr val="FFFFFF"/>
                </a:solidFill>
              </a14:hiddenFill>
            </a:ext>
          </a:extLst>
        </p:spPr>
      </p:pic>
      <p:sp>
        <p:nvSpPr>
          <p:cNvPr id="14341" name="Text Box 7"/>
          <p:cNvSpPr txBox="1">
            <a:spLocks noChangeArrowheads="1"/>
          </p:cNvSpPr>
          <p:nvPr/>
        </p:nvSpPr>
        <p:spPr bwMode="auto">
          <a:xfrm>
            <a:off x="1600200" y="6019800"/>
            <a:ext cx="614997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aramond" pitchFamily="18" charset="0"/>
                <a:ea typeface="ＭＳ Ｐゴシック" pitchFamily="106" charset="-128"/>
              </a:defRPr>
            </a:lvl1pPr>
            <a:lvl2pPr marL="742950" indent="-285750">
              <a:defRPr>
                <a:solidFill>
                  <a:schemeClr val="tx1"/>
                </a:solidFill>
                <a:latin typeface="Garamond" pitchFamily="18" charset="0"/>
                <a:ea typeface="ＭＳ Ｐゴシック" pitchFamily="106" charset="-128"/>
              </a:defRPr>
            </a:lvl2pPr>
            <a:lvl3pPr marL="1143000" indent="-228600">
              <a:defRPr>
                <a:solidFill>
                  <a:schemeClr val="tx1"/>
                </a:solidFill>
                <a:latin typeface="Garamond" pitchFamily="18" charset="0"/>
                <a:ea typeface="ＭＳ Ｐゴシック" pitchFamily="106" charset="-128"/>
              </a:defRPr>
            </a:lvl3pPr>
            <a:lvl4pPr marL="1600200" indent="-228600">
              <a:defRPr>
                <a:solidFill>
                  <a:schemeClr val="tx1"/>
                </a:solidFill>
                <a:latin typeface="Garamond" pitchFamily="18" charset="0"/>
                <a:ea typeface="ＭＳ Ｐゴシック" pitchFamily="106" charset="-128"/>
              </a:defRPr>
            </a:lvl4pPr>
            <a:lvl5pPr marL="2057400" indent="-228600">
              <a:defRPr>
                <a:solidFill>
                  <a:schemeClr val="tx1"/>
                </a:solidFill>
                <a:latin typeface="Garamond" pitchFamily="18" charset="0"/>
                <a:ea typeface="ＭＳ Ｐゴシック" pitchFamily="106" charset="-128"/>
              </a:defRPr>
            </a:lvl5pPr>
            <a:lvl6pPr marL="2514600" indent="-228600" eaLnBrk="0" fontAlgn="base" hangingPunct="0">
              <a:spcBef>
                <a:spcPct val="0"/>
              </a:spcBef>
              <a:spcAft>
                <a:spcPct val="0"/>
              </a:spcAft>
              <a:defRPr>
                <a:solidFill>
                  <a:schemeClr val="tx1"/>
                </a:solidFill>
                <a:latin typeface="Garamond" pitchFamily="18" charset="0"/>
                <a:ea typeface="ＭＳ Ｐゴシック" pitchFamily="106" charset="-128"/>
              </a:defRPr>
            </a:lvl6pPr>
            <a:lvl7pPr marL="2971800" indent="-228600" eaLnBrk="0" fontAlgn="base" hangingPunct="0">
              <a:spcBef>
                <a:spcPct val="0"/>
              </a:spcBef>
              <a:spcAft>
                <a:spcPct val="0"/>
              </a:spcAft>
              <a:defRPr>
                <a:solidFill>
                  <a:schemeClr val="tx1"/>
                </a:solidFill>
                <a:latin typeface="Garamond" pitchFamily="18" charset="0"/>
                <a:ea typeface="ＭＳ Ｐゴシック" pitchFamily="106" charset="-128"/>
              </a:defRPr>
            </a:lvl7pPr>
            <a:lvl8pPr marL="3429000" indent="-228600" eaLnBrk="0" fontAlgn="base" hangingPunct="0">
              <a:spcBef>
                <a:spcPct val="0"/>
              </a:spcBef>
              <a:spcAft>
                <a:spcPct val="0"/>
              </a:spcAft>
              <a:defRPr>
                <a:solidFill>
                  <a:schemeClr val="tx1"/>
                </a:solidFill>
                <a:latin typeface="Garamond" pitchFamily="18" charset="0"/>
                <a:ea typeface="ＭＳ Ｐゴシック" pitchFamily="106" charset="-128"/>
              </a:defRPr>
            </a:lvl8pPr>
            <a:lvl9pPr marL="3886200" indent="-228600" eaLnBrk="0" fontAlgn="base" hangingPunct="0">
              <a:spcBef>
                <a:spcPct val="0"/>
              </a:spcBef>
              <a:spcAft>
                <a:spcPct val="0"/>
              </a:spcAft>
              <a:defRPr>
                <a:solidFill>
                  <a:schemeClr val="tx1"/>
                </a:solidFill>
                <a:latin typeface="Garamond" pitchFamily="18" charset="0"/>
                <a:ea typeface="ＭＳ Ｐゴシック" pitchFamily="106" charset="-128"/>
              </a:defRPr>
            </a:lvl9pPr>
          </a:lstStyle>
          <a:p>
            <a:pPr>
              <a:spcBef>
                <a:spcPct val="50000"/>
              </a:spcBef>
            </a:pPr>
            <a:r>
              <a:rPr lang="es-ES_tradnl" sz="3200" b="1"/>
              <a:t>EL CIRCO DE TARRAGONA</a:t>
            </a:r>
            <a:endParaRPr lang="en-US" sz="3200" b="1"/>
          </a:p>
        </p:txBody>
      </p:sp>
    </p:spTree>
  </p:cSld>
  <p:clrMapOvr>
    <a:masterClrMapping/>
  </p:clrMapOvr>
  <p:transition spd="med">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Rot="1" noChangeArrowheads="1"/>
          </p:cNvSpPr>
          <p:nvPr>
            <p:ph type="title"/>
          </p:nvPr>
        </p:nvSpPr>
        <p:spPr/>
        <p:txBody>
          <a:bodyPr/>
          <a:lstStyle/>
          <a:p>
            <a:pPr eaLnBrk="1" hangingPunct="1">
              <a:defRPr/>
            </a:pPr>
            <a:r>
              <a:rPr lang="es-ES_tradnl" sz="4000" smtClean="0"/>
              <a:t>LA INFLUENCIA DE LOS ROMANOS </a:t>
            </a:r>
            <a:endParaRPr lang="en-US" sz="4000" smtClean="0"/>
          </a:p>
        </p:txBody>
      </p:sp>
      <p:sp>
        <p:nvSpPr>
          <p:cNvPr id="126979" name="Rectangle 3"/>
          <p:cNvSpPr>
            <a:spLocks noGrp="1" noChangeArrowheads="1"/>
          </p:cNvSpPr>
          <p:nvPr>
            <p:ph type="body" sz="half" idx="1"/>
          </p:nvPr>
        </p:nvSpPr>
        <p:spPr/>
        <p:txBody>
          <a:bodyPr/>
          <a:lstStyle/>
          <a:p>
            <a:pPr eaLnBrk="1" hangingPunct="1">
              <a:defRPr/>
            </a:pPr>
            <a:r>
              <a:rPr lang="es-ES_tradnl" sz="2800" b="1" smtClean="0"/>
              <a:t>CONSTRUYERON PUENTES</a:t>
            </a:r>
            <a:endParaRPr lang="en-US" sz="2800" b="1" smtClean="0"/>
          </a:p>
        </p:txBody>
      </p:sp>
      <p:sp>
        <p:nvSpPr>
          <p:cNvPr id="15364" name="Text Box 5"/>
          <p:cNvSpPr txBox="1">
            <a:spLocks noChangeArrowheads="1"/>
          </p:cNvSpPr>
          <p:nvPr/>
        </p:nvSpPr>
        <p:spPr bwMode="auto">
          <a:xfrm>
            <a:off x="1600200" y="5715000"/>
            <a:ext cx="6149975"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aramond" pitchFamily="18" charset="0"/>
                <a:ea typeface="ＭＳ Ｐゴシック" pitchFamily="106" charset="-128"/>
              </a:defRPr>
            </a:lvl1pPr>
            <a:lvl2pPr marL="742950" indent="-285750">
              <a:defRPr>
                <a:solidFill>
                  <a:schemeClr val="tx1"/>
                </a:solidFill>
                <a:latin typeface="Garamond" pitchFamily="18" charset="0"/>
                <a:ea typeface="ＭＳ Ｐゴシック" pitchFamily="106" charset="-128"/>
              </a:defRPr>
            </a:lvl2pPr>
            <a:lvl3pPr marL="1143000" indent="-228600">
              <a:defRPr>
                <a:solidFill>
                  <a:schemeClr val="tx1"/>
                </a:solidFill>
                <a:latin typeface="Garamond" pitchFamily="18" charset="0"/>
                <a:ea typeface="ＭＳ Ｐゴシック" pitchFamily="106" charset="-128"/>
              </a:defRPr>
            </a:lvl3pPr>
            <a:lvl4pPr marL="1600200" indent="-228600">
              <a:defRPr>
                <a:solidFill>
                  <a:schemeClr val="tx1"/>
                </a:solidFill>
                <a:latin typeface="Garamond" pitchFamily="18" charset="0"/>
                <a:ea typeface="ＭＳ Ｐゴシック" pitchFamily="106" charset="-128"/>
              </a:defRPr>
            </a:lvl4pPr>
            <a:lvl5pPr marL="2057400" indent="-228600">
              <a:defRPr>
                <a:solidFill>
                  <a:schemeClr val="tx1"/>
                </a:solidFill>
                <a:latin typeface="Garamond" pitchFamily="18" charset="0"/>
                <a:ea typeface="ＭＳ Ｐゴシック" pitchFamily="106" charset="-128"/>
              </a:defRPr>
            </a:lvl5pPr>
            <a:lvl6pPr marL="2514600" indent="-228600" eaLnBrk="0" fontAlgn="base" hangingPunct="0">
              <a:spcBef>
                <a:spcPct val="0"/>
              </a:spcBef>
              <a:spcAft>
                <a:spcPct val="0"/>
              </a:spcAft>
              <a:defRPr>
                <a:solidFill>
                  <a:schemeClr val="tx1"/>
                </a:solidFill>
                <a:latin typeface="Garamond" pitchFamily="18" charset="0"/>
                <a:ea typeface="ＭＳ Ｐゴシック" pitchFamily="106" charset="-128"/>
              </a:defRPr>
            </a:lvl6pPr>
            <a:lvl7pPr marL="2971800" indent="-228600" eaLnBrk="0" fontAlgn="base" hangingPunct="0">
              <a:spcBef>
                <a:spcPct val="0"/>
              </a:spcBef>
              <a:spcAft>
                <a:spcPct val="0"/>
              </a:spcAft>
              <a:defRPr>
                <a:solidFill>
                  <a:schemeClr val="tx1"/>
                </a:solidFill>
                <a:latin typeface="Garamond" pitchFamily="18" charset="0"/>
                <a:ea typeface="ＭＳ Ｐゴシック" pitchFamily="106" charset="-128"/>
              </a:defRPr>
            </a:lvl7pPr>
            <a:lvl8pPr marL="3429000" indent="-228600" eaLnBrk="0" fontAlgn="base" hangingPunct="0">
              <a:spcBef>
                <a:spcPct val="0"/>
              </a:spcBef>
              <a:spcAft>
                <a:spcPct val="0"/>
              </a:spcAft>
              <a:defRPr>
                <a:solidFill>
                  <a:schemeClr val="tx1"/>
                </a:solidFill>
                <a:latin typeface="Garamond" pitchFamily="18" charset="0"/>
                <a:ea typeface="ＭＳ Ｐゴシック" pitchFamily="106" charset="-128"/>
              </a:defRPr>
            </a:lvl8pPr>
            <a:lvl9pPr marL="3886200" indent="-228600" eaLnBrk="0" fontAlgn="base" hangingPunct="0">
              <a:spcBef>
                <a:spcPct val="0"/>
              </a:spcBef>
              <a:spcAft>
                <a:spcPct val="0"/>
              </a:spcAft>
              <a:defRPr>
                <a:solidFill>
                  <a:schemeClr val="tx1"/>
                </a:solidFill>
                <a:latin typeface="Garamond" pitchFamily="18" charset="0"/>
                <a:ea typeface="ＭＳ Ｐゴシック" pitchFamily="106" charset="-128"/>
              </a:defRPr>
            </a:lvl9pPr>
          </a:lstStyle>
          <a:p>
            <a:pPr>
              <a:spcBef>
                <a:spcPct val="50000"/>
              </a:spcBef>
            </a:pPr>
            <a:r>
              <a:rPr lang="es-ES_tradnl" sz="3200" b="1"/>
              <a:t>EL PUENTE DE MÉRIDA EN EXTREMADURA</a:t>
            </a:r>
            <a:endParaRPr lang="en-US" sz="3200" b="1"/>
          </a:p>
        </p:txBody>
      </p:sp>
      <p:pic>
        <p:nvPicPr>
          <p:cNvPr id="15365" name="Picture 7" descr="Puente Romano de Mérida en Extremadura de España"/>
          <p:cNvPicPr>
            <a:picLocks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648200" y="2308225"/>
            <a:ext cx="4038600" cy="3109913"/>
          </a:xfrm>
          <a:noFill/>
          <a:extLst>
            <a:ext uri="{909E8E84-426E-40DD-AFC4-6F175D3DCCD1}">
              <a14:hiddenFill xmlns:a14="http://schemas.microsoft.com/office/drawing/2010/main">
                <a:solidFill>
                  <a:srgbClr val="FFFFFF"/>
                </a:solidFill>
              </a14:hiddenFill>
            </a:ext>
          </a:extLst>
        </p:spPr>
      </p:pic>
    </p:spTree>
  </p:cSld>
  <p:clrMapOvr>
    <a:masterClrMapping/>
  </p:clrMapOvr>
  <p:transition spd="med">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Rot="1" noChangeArrowheads="1"/>
          </p:cNvSpPr>
          <p:nvPr>
            <p:ph type="title"/>
          </p:nvPr>
        </p:nvSpPr>
        <p:spPr/>
        <p:txBody>
          <a:bodyPr/>
          <a:lstStyle/>
          <a:p>
            <a:pPr eaLnBrk="1" hangingPunct="1">
              <a:defRPr/>
            </a:pPr>
            <a:r>
              <a:rPr lang="es-ES_tradnl" sz="4000" smtClean="0"/>
              <a:t>LA INFLUENCIA DE LOS ROMANOS </a:t>
            </a:r>
            <a:endParaRPr lang="en-US" sz="4000" smtClean="0"/>
          </a:p>
        </p:txBody>
      </p:sp>
      <p:sp>
        <p:nvSpPr>
          <p:cNvPr id="128003" name="Rectangle 3"/>
          <p:cNvSpPr>
            <a:spLocks noGrp="1" noChangeArrowheads="1"/>
          </p:cNvSpPr>
          <p:nvPr>
            <p:ph type="body" sz="half" idx="1"/>
          </p:nvPr>
        </p:nvSpPr>
        <p:spPr/>
        <p:txBody>
          <a:bodyPr/>
          <a:lstStyle/>
          <a:p>
            <a:pPr eaLnBrk="1" hangingPunct="1">
              <a:defRPr/>
            </a:pPr>
            <a:r>
              <a:rPr lang="es-ES_tradnl" sz="2800" b="1" smtClean="0"/>
              <a:t>CONSTRUYERON ACUEDUCTOS, COMO EL DE SEGOVIA</a:t>
            </a:r>
            <a:endParaRPr lang="en-US" sz="2800" b="1" smtClean="0"/>
          </a:p>
        </p:txBody>
      </p:sp>
      <p:sp>
        <p:nvSpPr>
          <p:cNvPr id="16388" name="Text Box 5"/>
          <p:cNvSpPr txBox="1">
            <a:spLocks noChangeArrowheads="1"/>
          </p:cNvSpPr>
          <p:nvPr/>
        </p:nvSpPr>
        <p:spPr bwMode="auto">
          <a:xfrm>
            <a:off x="1600200" y="6019800"/>
            <a:ext cx="614997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aramond" pitchFamily="18" charset="0"/>
                <a:ea typeface="ＭＳ Ｐゴシック" pitchFamily="106" charset="-128"/>
              </a:defRPr>
            </a:lvl1pPr>
            <a:lvl2pPr marL="742950" indent="-285750">
              <a:defRPr>
                <a:solidFill>
                  <a:schemeClr val="tx1"/>
                </a:solidFill>
                <a:latin typeface="Garamond" pitchFamily="18" charset="0"/>
                <a:ea typeface="ＭＳ Ｐゴシック" pitchFamily="106" charset="-128"/>
              </a:defRPr>
            </a:lvl2pPr>
            <a:lvl3pPr marL="1143000" indent="-228600">
              <a:defRPr>
                <a:solidFill>
                  <a:schemeClr val="tx1"/>
                </a:solidFill>
                <a:latin typeface="Garamond" pitchFamily="18" charset="0"/>
                <a:ea typeface="ＭＳ Ｐゴシック" pitchFamily="106" charset="-128"/>
              </a:defRPr>
            </a:lvl3pPr>
            <a:lvl4pPr marL="1600200" indent="-228600">
              <a:defRPr>
                <a:solidFill>
                  <a:schemeClr val="tx1"/>
                </a:solidFill>
                <a:latin typeface="Garamond" pitchFamily="18" charset="0"/>
                <a:ea typeface="ＭＳ Ｐゴシック" pitchFamily="106" charset="-128"/>
              </a:defRPr>
            </a:lvl4pPr>
            <a:lvl5pPr marL="2057400" indent="-228600">
              <a:defRPr>
                <a:solidFill>
                  <a:schemeClr val="tx1"/>
                </a:solidFill>
                <a:latin typeface="Garamond" pitchFamily="18" charset="0"/>
                <a:ea typeface="ＭＳ Ｐゴシック" pitchFamily="106" charset="-128"/>
              </a:defRPr>
            </a:lvl5pPr>
            <a:lvl6pPr marL="2514600" indent="-228600" eaLnBrk="0" fontAlgn="base" hangingPunct="0">
              <a:spcBef>
                <a:spcPct val="0"/>
              </a:spcBef>
              <a:spcAft>
                <a:spcPct val="0"/>
              </a:spcAft>
              <a:defRPr>
                <a:solidFill>
                  <a:schemeClr val="tx1"/>
                </a:solidFill>
                <a:latin typeface="Garamond" pitchFamily="18" charset="0"/>
                <a:ea typeface="ＭＳ Ｐゴシック" pitchFamily="106" charset="-128"/>
              </a:defRPr>
            </a:lvl6pPr>
            <a:lvl7pPr marL="2971800" indent="-228600" eaLnBrk="0" fontAlgn="base" hangingPunct="0">
              <a:spcBef>
                <a:spcPct val="0"/>
              </a:spcBef>
              <a:spcAft>
                <a:spcPct val="0"/>
              </a:spcAft>
              <a:defRPr>
                <a:solidFill>
                  <a:schemeClr val="tx1"/>
                </a:solidFill>
                <a:latin typeface="Garamond" pitchFamily="18" charset="0"/>
                <a:ea typeface="ＭＳ Ｐゴシック" pitchFamily="106" charset="-128"/>
              </a:defRPr>
            </a:lvl7pPr>
            <a:lvl8pPr marL="3429000" indent="-228600" eaLnBrk="0" fontAlgn="base" hangingPunct="0">
              <a:spcBef>
                <a:spcPct val="0"/>
              </a:spcBef>
              <a:spcAft>
                <a:spcPct val="0"/>
              </a:spcAft>
              <a:defRPr>
                <a:solidFill>
                  <a:schemeClr val="tx1"/>
                </a:solidFill>
                <a:latin typeface="Garamond" pitchFamily="18" charset="0"/>
                <a:ea typeface="ＭＳ Ｐゴシック" pitchFamily="106" charset="-128"/>
              </a:defRPr>
            </a:lvl8pPr>
            <a:lvl9pPr marL="3886200" indent="-228600" eaLnBrk="0" fontAlgn="base" hangingPunct="0">
              <a:spcBef>
                <a:spcPct val="0"/>
              </a:spcBef>
              <a:spcAft>
                <a:spcPct val="0"/>
              </a:spcAft>
              <a:defRPr>
                <a:solidFill>
                  <a:schemeClr val="tx1"/>
                </a:solidFill>
                <a:latin typeface="Garamond" pitchFamily="18" charset="0"/>
                <a:ea typeface="ＭＳ Ｐゴシック" pitchFamily="106" charset="-128"/>
              </a:defRPr>
            </a:lvl9pPr>
          </a:lstStyle>
          <a:p>
            <a:pPr>
              <a:spcBef>
                <a:spcPct val="50000"/>
              </a:spcBef>
            </a:pPr>
            <a:r>
              <a:rPr lang="es-ES_tradnl" sz="3200" b="1"/>
              <a:t>ACUEDUCTO DE SEGOVIA</a:t>
            </a:r>
            <a:endParaRPr lang="en-US" sz="3200" b="1"/>
          </a:p>
        </p:txBody>
      </p:sp>
      <p:pic>
        <p:nvPicPr>
          <p:cNvPr id="16389" name="Picture 7" descr="acueducto romano segovia"/>
          <p:cNvPicPr>
            <a:picLocks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419600" y="1890713"/>
            <a:ext cx="3962400" cy="3290887"/>
          </a:xfrm>
          <a:noFill/>
          <a:extLst>
            <a:ext uri="{909E8E84-426E-40DD-AFC4-6F175D3DCCD1}">
              <a14:hiddenFill xmlns:a14="http://schemas.microsoft.com/office/drawing/2010/main">
                <a:solidFill>
                  <a:srgbClr val="FFFFFF"/>
                </a:solidFill>
              </a14:hiddenFill>
            </a:ext>
          </a:extLst>
        </p:spPr>
      </p:pic>
    </p:spTree>
  </p:cSld>
  <p:clrMapOvr>
    <a:masterClrMapping/>
  </p:clrMapOvr>
  <p:transition spd="med">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Rot="1" noChangeArrowheads="1"/>
          </p:cNvSpPr>
          <p:nvPr>
            <p:ph type="title"/>
          </p:nvPr>
        </p:nvSpPr>
        <p:spPr/>
        <p:txBody>
          <a:bodyPr/>
          <a:lstStyle/>
          <a:p>
            <a:pPr eaLnBrk="1" hangingPunct="1">
              <a:defRPr/>
            </a:pPr>
            <a:r>
              <a:rPr lang="es-ES_tradnl" smtClean="0"/>
              <a:t>LA INFLUENCIA ROMANA </a:t>
            </a:r>
            <a:endParaRPr lang="en-US" smtClean="0"/>
          </a:p>
        </p:txBody>
      </p:sp>
      <p:sp>
        <p:nvSpPr>
          <p:cNvPr id="130051" name="Rectangle 3"/>
          <p:cNvSpPr>
            <a:spLocks noGrp="1" noChangeArrowheads="1"/>
          </p:cNvSpPr>
          <p:nvPr>
            <p:ph type="body" sz="half" idx="1"/>
          </p:nvPr>
        </p:nvSpPr>
        <p:spPr>
          <a:xfrm>
            <a:off x="457200" y="1600200"/>
            <a:ext cx="4038600" cy="2895600"/>
          </a:xfrm>
        </p:spPr>
        <p:txBody>
          <a:bodyPr/>
          <a:lstStyle/>
          <a:p>
            <a:pPr eaLnBrk="1" hangingPunct="1">
              <a:defRPr/>
            </a:pPr>
            <a:r>
              <a:rPr lang="es-ES_tradnl" sz="2800" b="1" smtClean="0"/>
              <a:t>LAS DOS COSAS MÁS IMPORTANTES QUE HEREDAMOS DE LOS ROMANOS SON:</a:t>
            </a:r>
            <a:endParaRPr lang="en-US" sz="2800" b="1" smtClean="0"/>
          </a:p>
        </p:txBody>
      </p:sp>
      <p:sp>
        <p:nvSpPr>
          <p:cNvPr id="130052" name="Text Box 4"/>
          <p:cNvSpPr txBox="1">
            <a:spLocks noChangeArrowheads="1"/>
          </p:cNvSpPr>
          <p:nvPr/>
        </p:nvSpPr>
        <p:spPr bwMode="auto">
          <a:xfrm>
            <a:off x="1600200" y="4343400"/>
            <a:ext cx="4191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aramond" pitchFamily="18" charset="0"/>
                <a:ea typeface="ＭＳ Ｐゴシック" pitchFamily="106" charset="-128"/>
              </a:defRPr>
            </a:lvl1pPr>
            <a:lvl2pPr marL="742950" indent="-285750">
              <a:defRPr>
                <a:solidFill>
                  <a:schemeClr val="tx1"/>
                </a:solidFill>
                <a:latin typeface="Garamond" pitchFamily="18" charset="0"/>
                <a:ea typeface="ＭＳ Ｐゴシック" pitchFamily="106" charset="-128"/>
              </a:defRPr>
            </a:lvl2pPr>
            <a:lvl3pPr marL="1143000" indent="-228600">
              <a:defRPr>
                <a:solidFill>
                  <a:schemeClr val="tx1"/>
                </a:solidFill>
                <a:latin typeface="Garamond" pitchFamily="18" charset="0"/>
                <a:ea typeface="ＭＳ Ｐゴシック" pitchFamily="106" charset="-128"/>
              </a:defRPr>
            </a:lvl3pPr>
            <a:lvl4pPr marL="1600200" indent="-228600">
              <a:defRPr>
                <a:solidFill>
                  <a:schemeClr val="tx1"/>
                </a:solidFill>
                <a:latin typeface="Garamond" pitchFamily="18" charset="0"/>
                <a:ea typeface="ＭＳ Ｐゴシック" pitchFamily="106" charset="-128"/>
              </a:defRPr>
            </a:lvl4pPr>
            <a:lvl5pPr marL="2057400" indent="-228600">
              <a:defRPr>
                <a:solidFill>
                  <a:schemeClr val="tx1"/>
                </a:solidFill>
                <a:latin typeface="Garamond" pitchFamily="18" charset="0"/>
                <a:ea typeface="ＭＳ Ｐゴシック" pitchFamily="106" charset="-128"/>
              </a:defRPr>
            </a:lvl5pPr>
            <a:lvl6pPr marL="2514600" indent="-228600" eaLnBrk="0" fontAlgn="base" hangingPunct="0">
              <a:spcBef>
                <a:spcPct val="0"/>
              </a:spcBef>
              <a:spcAft>
                <a:spcPct val="0"/>
              </a:spcAft>
              <a:defRPr>
                <a:solidFill>
                  <a:schemeClr val="tx1"/>
                </a:solidFill>
                <a:latin typeface="Garamond" pitchFamily="18" charset="0"/>
                <a:ea typeface="ＭＳ Ｐゴシック" pitchFamily="106" charset="-128"/>
              </a:defRPr>
            </a:lvl6pPr>
            <a:lvl7pPr marL="2971800" indent="-228600" eaLnBrk="0" fontAlgn="base" hangingPunct="0">
              <a:spcBef>
                <a:spcPct val="0"/>
              </a:spcBef>
              <a:spcAft>
                <a:spcPct val="0"/>
              </a:spcAft>
              <a:defRPr>
                <a:solidFill>
                  <a:schemeClr val="tx1"/>
                </a:solidFill>
                <a:latin typeface="Garamond" pitchFamily="18" charset="0"/>
                <a:ea typeface="ＭＳ Ｐゴシック" pitchFamily="106" charset="-128"/>
              </a:defRPr>
            </a:lvl7pPr>
            <a:lvl8pPr marL="3429000" indent="-228600" eaLnBrk="0" fontAlgn="base" hangingPunct="0">
              <a:spcBef>
                <a:spcPct val="0"/>
              </a:spcBef>
              <a:spcAft>
                <a:spcPct val="0"/>
              </a:spcAft>
              <a:defRPr>
                <a:solidFill>
                  <a:schemeClr val="tx1"/>
                </a:solidFill>
                <a:latin typeface="Garamond" pitchFamily="18" charset="0"/>
                <a:ea typeface="ＭＳ Ｐゴシック" pitchFamily="106" charset="-128"/>
              </a:defRPr>
            </a:lvl8pPr>
            <a:lvl9pPr marL="3886200" indent="-228600" eaLnBrk="0" fontAlgn="base" hangingPunct="0">
              <a:spcBef>
                <a:spcPct val="0"/>
              </a:spcBef>
              <a:spcAft>
                <a:spcPct val="0"/>
              </a:spcAft>
              <a:defRPr>
                <a:solidFill>
                  <a:schemeClr val="tx1"/>
                </a:solidFill>
                <a:latin typeface="Garamond" pitchFamily="18" charset="0"/>
                <a:ea typeface="ＭＳ Ｐゴシック" pitchFamily="106" charset="-128"/>
              </a:defRPr>
            </a:lvl9pPr>
          </a:lstStyle>
          <a:p>
            <a:pPr>
              <a:spcBef>
                <a:spcPct val="50000"/>
              </a:spcBef>
            </a:pPr>
            <a:r>
              <a:rPr lang="es-ES_tradnl" sz="4400" b="1"/>
              <a:t>LA LENGUA</a:t>
            </a:r>
            <a:r>
              <a:rPr lang="es-ES_tradnl" sz="3200" b="1"/>
              <a:t> </a:t>
            </a:r>
            <a:endParaRPr lang="en-US" sz="3200" b="1"/>
          </a:p>
        </p:txBody>
      </p:sp>
      <p:sp>
        <p:nvSpPr>
          <p:cNvPr id="130055" name="Text Box 7"/>
          <p:cNvSpPr txBox="1">
            <a:spLocks noChangeArrowheads="1"/>
          </p:cNvSpPr>
          <p:nvPr/>
        </p:nvSpPr>
        <p:spPr bwMode="auto">
          <a:xfrm>
            <a:off x="4327525" y="5260975"/>
            <a:ext cx="4816475"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aramond" pitchFamily="18" charset="0"/>
                <a:ea typeface="ＭＳ Ｐゴシック" pitchFamily="106" charset="-128"/>
              </a:defRPr>
            </a:lvl1pPr>
            <a:lvl2pPr marL="742950" indent="-285750">
              <a:defRPr>
                <a:solidFill>
                  <a:schemeClr val="tx1"/>
                </a:solidFill>
                <a:latin typeface="Garamond" pitchFamily="18" charset="0"/>
                <a:ea typeface="ＭＳ Ｐゴシック" pitchFamily="106" charset="-128"/>
              </a:defRPr>
            </a:lvl2pPr>
            <a:lvl3pPr marL="1143000" indent="-228600">
              <a:defRPr>
                <a:solidFill>
                  <a:schemeClr val="tx1"/>
                </a:solidFill>
                <a:latin typeface="Garamond" pitchFamily="18" charset="0"/>
                <a:ea typeface="ＭＳ Ｐゴシック" pitchFamily="106" charset="-128"/>
              </a:defRPr>
            </a:lvl3pPr>
            <a:lvl4pPr marL="1600200" indent="-228600">
              <a:defRPr>
                <a:solidFill>
                  <a:schemeClr val="tx1"/>
                </a:solidFill>
                <a:latin typeface="Garamond" pitchFamily="18" charset="0"/>
                <a:ea typeface="ＭＳ Ｐゴシック" pitchFamily="106" charset="-128"/>
              </a:defRPr>
            </a:lvl4pPr>
            <a:lvl5pPr marL="2057400" indent="-228600">
              <a:defRPr>
                <a:solidFill>
                  <a:schemeClr val="tx1"/>
                </a:solidFill>
                <a:latin typeface="Garamond" pitchFamily="18" charset="0"/>
                <a:ea typeface="ＭＳ Ｐゴシック" pitchFamily="106" charset="-128"/>
              </a:defRPr>
            </a:lvl5pPr>
            <a:lvl6pPr marL="2514600" indent="-228600" eaLnBrk="0" fontAlgn="base" hangingPunct="0">
              <a:spcBef>
                <a:spcPct val="0"/>
              </a:spcBef>
              <a:spcAft>
                <a:spcPct val="0"/>
              </a:spcAft>
              <a:defRPr>
                <a:solidFill>
                  <a:schemeClr val="tx1"/>
                </a:solidFill>
                <a:latin typeface="Garamond" pitchFamily="18" charset="0"/>
                <a:ea typeface="ＭＳ Ｐゴシック" pitchFamily="106" charset="-128"/>
              </a:defRPr>
            </a:lvl6pPr>
            <a:lvl7pPr marL="2971800" indent="-228600" eaLnBrk="0" fontAlgn="base" hangingPunct="0">
              <a:spcBef>
                <a:spcPct val="0"/>
              </a:spcBef>
              <a:spcAft>
                <a:spcPct val="0"/>
              </a:spcAft>
              <a:defRPr>
                <a:solidFill>
                  <a:schemeClr val="tx1"/>
                </a:solidFill>
                <a:latin typeface="Garamond" pitchFamily="18" charset="0"/>
                <a:ea typeface="ＭＳ Ｐゴシック" pitchFamily="106" charset="-128"/>
              </a:defRPr>
            </a:lvl7pPr>
            <a:lvl8pPr marL="3429000" indent="-228600" eaLnBrk="0" fontAlgn="base" hangingPunct="0">
              <a:spcBef>
                <a:spcPct val="0"/>
              </a:spcBef>
              <a:spcAft>
                <a:spcPct val="0"/>
              </a:spcAft>
              <a:defRPr>
                <a:solidFill>
                  <a:schemeClr val="tx1"/>
                </a:solidFill>
                <a:latin typeface="Garamond" pitchFamily="18" charset="0"/>
                <a:ea typeface="ＭＳ Ｐゴシック" pitchFamily="106" charset="-128"/>
              </a:defRPr>
            </a:lvl8pPr>
            <a:lvl9pPr marL="3886200" indent="-228600" eaLnBrk="0" fontAlgn="base" hangingPunct="0">
              <a:spcBef>
                <a:spcPct val="0"/>
              </a:spcBef>
              <a:spcAft>
                <a:spcPct val="0"/>
              </a:spcAft>
              <a:defRPr>
                <a:solidFill>
                  <a:schemeClr val="tx1"/>
                </a:solidFill>
                <a:latin typeface="Garamond" pitchFamily="18" charset="0"/>
                <a:ea typeface="ＭＳ Ｐゴシック" pitchFamily="106" charset="-128"/>
              </a:defRPr>
            </a:lvl9pPr>
          </a:lstStyle>
          <a:p>
            <a:r>
              <a:rPr lang="es-ES_tradnl" sz="4400" b="1"/>
              <a:t>Y LA RELIGIÓN </a:t>
            </a:r>
            <a:endParaRPr lang="en-US" sz="4400" b="1"/>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19000"/>
                                  </p:stCondLst>
                                  <p:childTnLst>
                                    <p:set>
                                      <p:cBhvr>
                                        <p:cTn id="6" dur="1" fill="hold">
                                          <p:stCondLst>
                                            <p:cond delay="0"/>
                                          </p:stCondLst>
                                        </p:cTn>
                                        <p:tgtEl>
                                          <p:spTgt spid="130052">
                                            <p:txEl>
                                              <p:pRg st="0" end="0"/>
                                            </p:txEl>
                                          </p:spTgt>
                                        </p:tgtEl>
                                        <p:attrNameLst>
                                          <p:attrName>style.visibility</p:attrName>
                                        </p:attrNameLst>
                                      </p:cBhvr>
                                      <p:to>
                                        <p:strVal val="visible"/>
                                      </p:to>
                                    </p:set>
                                    <p:animEffect transition="in" filter="box(in)">
                                      <p:cBhvr>
                                        <p:cTn id="7" dur="2000"/>
                                        <p:tgtEl>
                                          <p:spTgt spid="13005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20500"/>
                                  </p:stCondLst>
                                  <p:childTnLst>
                                    <p:set>
                                      <p:cBhvr>
                                        <p:cTn id="11" dur="1" fill="hold">
                                          <p:stCondLst>
                                            <p:cond delay="0"/>
                                          </p:stCondLst>
                                        </p:cTn>
                                        <p:tgtEl>
                                          <p:spTgt spid="130055"/>
                                        </p:tgtEl>
                                        <p:attrNameLst>
                                          <p:attrName>style.visibility</p:attrName>
                                        </p:attrNameLst>
                                      </p:cBhvr>
                                      <p:to>
                                        <p:strVal val="visible"/>
                                      </p:to>
                                    </p:set>
                                    <p:animEffect transition="in" filter="box(in)">
                                      <p:cBhvr>
                                        <p:cTn id="12" dur="500"/>
                                        <p:tgtEl>
                                          <p:spTgt spid="1300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05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noRot="1" noChangeArrowheads="1"/>
          </p:cNvSpPr>
          <p:nvPr>
            <p:ph type="title"/>
          </p:nvPr>
        </p:nvSpPr>
        <p:spPr/>
        <p:txBody>
          <a:bodyPr/>
          <a:lstStyle/>
          <a:p>
            <a:pPr eaLnBrk="1" hangingPunct="1">
              <a:defRPr/>
            </a:pPr>
            <a:r>
              <a:rPr lang="es-ES_tradnl" smtClean="0"/>
              <a:t>LA INFLUENCIA ROMANA</a:t>
            </a:r>
            <a:endParaRPr lang="en-US" smtClean="0"/>
          </a:p>
        </p:txBody>
      </p:sp>
      <p:sp>
        <p:nvSpPr>
          <p:cNvPr id="129027" name="Rectangle 3"/>
          <p:cNvSpPr>
            <a:spLocks noGrp="1" noChangeArrowheads="1"/>
          </p:cNvSpPr>
          <p:nvPr>
            <p:ph type="body" idx="1"/>
          </p:nvPr>
        </p:nvSpPr>
        <p:spPr/>
        <p:txBody>
          <a:bodyPr/>
          <a:lstStyle/>
          <a:p>
            <a:pPr eaLnBrk="1" hangingPunct="1">
              <a:defRPr/>
            </a:pPr>
            <a:r>
              <a:rPr lang="es-ES_tradnl" smtClean="0"/>
              <a:t> </a:t>
            </a:r>
            <a:r>
              <a:rPr lang="es-ES_tradnl" b="1" smtClean="0"/>
              <a:t>LOS ESPAÑOLES SE VISTEN COMO LOS ROMANOS (con túnica y toga)</a:t>
            </a:r>
          </a:p>
          <a:p>
            <a:pPr eaLnBrk="1" hangingPunct="1">
              <a:defRPr/>
            </a:pPr>
            <a:endParaRPr lang="es-ES_tradnl" b="1" smtClean="0"/>
          </a:p>
          <a:p>
            <a:pPr eaLnBrk="1" hangingPunct="1">
              <a:defRPr/>
            </a:pPr>
            <a:r>
              <a:rPr lang="es-ES_tradnl" b="1" smtClean="0"/>
              <a:t>HABLAN LA MISMA LENGUA (EL LATÍN)</a:t>
            </a:r>
          </a:p>
          <a:p>
            <a:pPr eaLnBrk="1" hangingPunct="1">
              <a:buFont typeface="Wingdings" pitchFamily="2" charset="2"/>
              <a:buNone/>
              <a:defRPr/>
            </a:pPr>
            <a:endParaRPr lang="es-ES_tradnl" b="1" smtClean="0"/>
          </a:p>
          <a:p>
            <a:pPr eaLnBrk="1" hangingPunct="1">
              <a:defRPr/>
            </a:pPr>
            <a:r>
              <a:rPr lang="es-ES_tradnl" b="1" smtClean="0"/>
              <a:t>Y ACEPTAN SU MISMA RELIGIÓN (EL CRISTIANISMO)</a:t>
            </a:r>
          </a:p>
          <a:p>
            <a:pPr eaLnBrk="1" hangingPunct="1">
              <a:defRPr/>
            </a:pPr>
            <a:endParaRPr lang="en-US" b="1" smtClean="0"/>
          </a:p>
        </p:txBody>
      </p:sp>
    </p:spTree>
  </p:cSld>
  <p:clrMapOvr>
    <a:masterClrMapping/>
  </p:clrMapOvr>
  <p:transition spd="med">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Grp="1" noRot="1" noChangeArrowheads="1"/>
          </p:cNvSpPr>
          <p:nvPr>
            <p:ph type="title"/>
          </p:nvPr>
        </p:nvSpPr>
        <p:spPr>
          <a:xfrm>
            <a:off x="457200" y="0"/>
            <a:ext cx="8229600" cy="2590800"/>
          </a:xfrm>
        </p:spPr>
        <p:txBody>
          <a:bodyPr/>
          <a:lstStyle/>
          <a:p>
            <a:pPr eaLnBrk="1" hangingPunct="1">
              <a:defRPr/>
            </a:pPr>
            <a:r>
              <a:rPr lang="es-ES_tradnl" smtClean="0"/>
              <a:t>LA FORMACIÓN DEL PUEBLO NUEVO</a:t>
            </a:r>
            <a:endParaRPr lang="en-US" smtClean="0"/>
          </a:p>
        </p:txBody>
      </p:sp>
      <p:sp>
        <p:nvSpPr>
          <p:cNvPr id="131075" name="Rectangle 3"/>
          <p:cNvSpPr>
            <a:spLocks noGrp="1" noChangeArrowheads="1"/>
          </p:cNvSpPr>
          <p:nvPr>
            <p:ph type="body" idx="1"/>
          </p:nvPr>
        </p:nvSpPr>
        <p:spPr>
          <a:xfrm>
            <a:off x="457200" y="2743200"/>
            <a:ext cx="8229600" cy="3382963"/>
          </a:xfrm>
        </p:spPr>
        <p:txBody>
          <a:bodyPr/>
          <a:lstStyle/>
          <a:p>
            <a:pPr eaLnBrk="1" hangingPunct="1">
              <a:defRPr/>
            </a:pPr>
            <a:r>
              <a:rPr lang="es-ES_tradnl" smtClean="0"/>
              <a:t> Ya no distinguen unos de otros y forman un pueblo llamado </a:t>
            </a:r>
            <a:r>
              <a:rPr lang="es-ES_tradnl" b="1" smtClean="0"/>
              <a:t>HISPANO-ROMANO</a:t>
            </a:r>
            <a:endParaRPr lang="en-US" b="1" smtClean="0"/>
          </a:p>
        </p:txBody>
      </p:sp>
    </p:spTree>
  </p:cSld>
  <p:clrMapOvr>
    <a:masterClrMapping/>
  </p:clrMapOvr>
  <p:transition spd="med">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Rot="1" noChangeArrowheads="1"/>
          </p:cNvSpPr>
          <p:nvPr>
            <p:ph type="title"/>
          </p:nvPr>
        </p:nvSpPr>
        <p:spPr>
          <a:xfrm>
            <a:off x="457200" y="274638"/>
            <a:ext cx="8229600" cy="1401762"/>
          </a:xfrm>
        </p:spPr>
        <p:txBody>
          <a:bodyPr/>
          <a:lstStyle/>
          <a:p>
            <a:pPr eaLnBrk="1" hangingPunct="1">
              <a:defRPr/>
            </a:pPr>
            <a:r>
              <a:rPr lang="es-ES_tradnl" sz="4000" smtClean="0"/>
              <a:t>¿QUÍEN ES HISPANO-ROMANO?</a:t>
            </a:r>
            <a:endParaRPr lang="en-US" sz="4000" smtClean="0"/>
          </a:p>
        </p:txBody>
      </p:sp>
      <p:sp>
        <p:nvSpPr>
          <p:cNvPr id="132099" name="Rectangle 3"/>
          <p:cNvSpPr>
            <a:spLocks noGrp="1" noChangeArrowheads="1"/>
          </p:cNvSpPr>
          <p:nvPr>
            <p:ph type="body" idx="1"/>
          </p:nvPr>
        </p:nvSpPr>
        <p:spPr>
          <a:xfrm>
            <a:off x="533400" y="2133600"/>
            <a:ext cx="8229600" cy="4525963"/>
          </a:xfrm>
        </p:spPr>
        <p:txBody>
          <a:bodyPr/>
          <a:lstStyle/>
          <a:p>
            <a:pPr eaLnBrk="1" hangingPunct="1">
              <a:defRPr/>
            </a:pPr>
            <a:r>
              <a:rPr lang="es-ES" b="1" smtClean="0"/>
              <a:t>Hispano-romanos  - </a:t>
            </a:r>
            <a:r>
              <a:rPr lang="es-ES" smtClean="0"/>
              <a:t>Del lat. Hispanus.</a:t>
            </a:r>
          </a:p>
          <a:p>
            <a:pPr eaLnBrk="1" hangingPunct="1">
              <a:defRPr/>
            </a:pPr>
            <a:r>
              <a:rPr lang="es-ES" smtClean="0"/>
              <a:t>1. adj. Perteneciente o relativo a Hispania.</a:t>
            </a:r>
          </a:p>
          <a:p>
            <a:pPr eaLnBrk="1" hangingPunct="1">
              <a:defRPr/>
            </a:pPr>
            <a:r>
              <a:rPr lang="es-ES" smtClean="0"/>
              <a:t>2. Perteneciente o relativo a España. </a:t>
            </a:r>
            <a:r>
              <a:rPr lang="en-US" smtClean="0"/>
              <a:t>Apl. a pers., ú. t. c. s.</a:t>
            </a:r>
            <a:endParaRPr lang="es-ES" smtClean="0"/>
          </a:p>
          <a:p>
            <a:pPr eaLnBrk="1" hangingPunct="1">
              <a:defRPr/>
            </a:pPr>
            <a:r>
              <a:rPr lang="es-ES" smtClean="0"/>
              <a:t>3. Perteneciente o relativo a las naciones de Hispanoamérica.</a:t>
            </a:r>
            <a:endParaRPr lang="en-US" smtClean="0"/>
          </a:p>
        </p:txBody>
      </p:sp>
    </p:spTree>
  </p:cSld>
  <p:clrMapOvr>
    <a:masterClrMapping/>
  </p:clrMapOvr>
  <p:transition spd="med">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Rot="1" noChangeArrowheads="1"/>
          </p:cNvSpPr>
          <p:nvPr>
            <p:ph type="title"/>
          </p:nvPr>
        </p:nvSpPr>
        <p:spPr/>
        <p:txBody>
          <a:bodyPr/>
          <a:lstStyle/>
          <a:p>
            <a:pPr eaLnBrk="1" hangingPunct="1">
              <a:defRPr/>
            </a:pPr>
            <a:r>
              <a:rPr lang="es-ES_tradnl" smtClean="0"/>
              <a:t>LOS BÁRBAROS</a:t>
            </a:r>
            <a:endParaRPr lang="en-US" smtClean="0"/>
          </a:p>
        </p:txBody>
      </p:sp>
      <p:sp>
        <p:nvSpPr>
          <p:cNvPr id="133123" name="Rectangle 3"/>
          <p:cNvSpPr>
            <a:spLocks noGrp="1" noChangeArrowheads="1"/>
          </p:cNvSpPr>
          <p:nvPr>
            <p:ph type="body" idx="1"/>
          </p:nvPr>
        </p:nvSpPr>
        <p:spPr>
          <a:xfrm>
            <a:off x="457200" y="1600200"/>
            <a:ext cx="4953000" cy="4525963"/>
          </a:xfrm>
        </p:spPr>
        <p:txBody>
          <a:bodyPr/>
          <a:lstStyle/>
          <a:p>
            <a:pPr eaLnBrk="1" hangingPunct="1">
              <a:buFont typeface="Wingdings" pitchFamily="2" charset="2"/>
              <a:buNone/>
              <a:defRPr/>
            </a:pPr>
            <a:r>
              <a:rPr lang="es-ES_tradnl" smtClean="0"/>
              <a:t>    </a:t>
            </a:r>
            <a:r>
              <a:rPr lang="es-ES_tradnl" b="1" smtClean="0"/>
              <a:t>UNOS CUATROCIENTOS AÑOS DESPUÉS de Cristo</a:t>
            </a:r>
            <a:r>
              <a:rPr lang="es-ES_tradnl" smtClean="0"/>
              <a:t>, otro pueblo extranjero, </a:t>
            </a:r>
            <a:r>
              <a:rPr lang="es-ES_tradnl" b="1" smtClean="0"/>
              <a:t>LOS BÁRBAROS</a:t>
            </a:r>
            <a:r>
              <a:rPr lang="es-ES_tradnl" smtClean="0"/>
              <a:t>, invadieron la Península.</a:t>
            </a:r>
            <a:endParaRPr lang="en-US" smtClean="0"/>
          </a:p>
        </p:txBody>
      </p:sp>
    </p:spTree>
  </p:cSld>
  <p:clrMapOvr>
    <a:masterClrMapping/>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rrowheads="1"/>
          </p:cNvSpPr>
          <p:nvPr>
            <p:ph type="title"/>
          </p:nvPr>
        </p:nvSpPr>
        <p:spPr/>
        <p:txBody>
          <a:bodyPr/>
          <a:lstStyle/>
          <a:p>
            <a:pPr eaLnBrk="1" hangingPunct="1">
              <a:defRPr/>
            </a:pPr>
            <a:r>
              <a:rPr lang="es-ES_tradnl" b="0" smtClean="0"/>
              <a:t>Objetivo:</a:t>
            </a:r>
            <a:endParaRPr lang="en-US" b="0" smtClean="0"/>
          </a:p>
        </p:txBody>
      </p:sp>
      <p:sp>
        <p:nvSpPr>
          <p:cNvPr id="71683" name="Rectangle 3"/>
          <p:cNvSpPr>
            <a:spLocks noGrp="1" noChangeArrowheads="1"/>
          </p:cNvSpPr>
          <p:nvPr>
            <p:ph type="body" idx="1"/>
          </p:nvPr>
        </p:nvSpPr>
        <p:spPr>
          <a:xfrm>
            <a:off x="533400" y="1600200"/>
            <a:ext cx="8153400" cy="4800600"/>
          </a:xfrm>
        </p:spPr>
        <p:txBody>
          <a:bodyPr/>
          <a:lstStyle/>
          <a:p>
            <a:pPr eaLnBrk="1" hangingPunct="1">
              <a:defRPr/>
            </a:pPr>
            <a:r>
              <a:rPr lang="es-ES_tradnl" b="1" smtClean="0"/>
              <a:t>Hoy hablaremos sobre la historia y el  origen de la lengua español</a:t>
            </a:r>
          </a:p>
          <a:p>
            <a:pPr eaLnBrk="1" hangingPunct="1">
              <a:defRPr/>
            </a:pPr>
            <a:r>
              <a:rPr lang="es-ES_tradnl" b="1" smtClean="0"/>
              <a:t>Estudiaremos los rasgos característicos del idioma español y las influencias de otros idiomas</a:t>
            </a:r>
          </a:p>
          <a:p>
            <a:pPr eaLnBrk="1" hangingPunct="1">
              <a:defRPr/>
            </a:pPr>
            <a:r>
              <a:rPr lang="es-ES_tradnl" b="1" smtClean="0"/>
              <a:t>Veremos el panorama actual de nuestra lengua </a:t>
            </a:r>
          </a:p>
          <a:p>
            <a:pPr eaLnBrk="1" hangingPunct="1">
              <a:defRPr/>
            </a:pPr>
            <a:r>
              <a:rPr lang="es-ES_tradnl" b="1" smtClean="0"/>
              <a:t>Discutiremos la cuestión del español en Hispanoamérica</a:t>
            </a:r>
            <a:endParaRPr lang="en-US" b="1" smtClean="0"/>
          </a:p>
        </p:txBody>
      </p:sp>
    </p:spTree>
  </p:cSld>
  <p:clrMapOvr>
    <a:masterClrMapping/>
  </p:clrMapOvr>
  <p:transition spd="med">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Rot="1" noChangeArrowheads="1"/>
          </p:cNvSpPr>
          <p:nvPr>
            <p:ph type="title"/>
          </p:nvPr>
        </p:nvSpPr>
        <p:spPr/>
        <p:txBody>
          <a:bodyPr/>
          <a:lstStyle/>
          <a:p>
            <a:pPr eaLnBrk="1" hangingPunct="1">
              <a:defRPr/>
            </a:pPr>
            <a:r>
              <a:rPr lang="es-ES_tradnl" smtClean="0"/>
              <a:t>LOS BÁRBAROS</a:t>
            </a:r>
            <a:endParaRPr lang="en-US" smtClean="0"/>
          </a:p>
        </p:txBody>
      </p:sp>
      <p:sp>
        <p:nvSpPr>
          <p:cNvPr id="134147" name="Rectangle 3"/>
          <p:cNvSpPr>
            <a:spLocks noGrp="1" noChangeArrowheads="1"/>
          </p:cNvSpPr>
          <p:nvPr>
            <p:ph type="body" sz="half" idx="1"/>
          </p:nvPr>
        </p:nvSpPr>
        <p:spPr/>
        <p:txBody>
          <a:bodyPr/>
          <a:lstStyle/>
          <a:p>
            <a:pPr eaLnBrk="1" hangingPunct="1">
              <a:defRPr/>
            </a:pPr>
            <a:r>
              <a:rPr lang="es-ES_tradnl" sz="2800" smtClean="0"/>
              <a:t>    </a:t>
            </a:r>
            <a:r>
              <a:rPr lang="es-ES" sz="2800" b="1" smtClean="0"/>
              <a:t>Bárbaros </a:t>
            </a:r>
            <a:r>
              <a:rPr lang="es-ES" sz="2800" smtClean="0"/>
              <a:t>- Del lat. barbarus, y este del gr. b§rbaroj, extranjero.</a:t>
            </a:r>
          </a:p>
          <a:p>
            <a:pPr eaLnBrk="1" hangingPunct="1">
              <a:defRPr/>
            </a:pPr>
            <a:r>
              <a:rPr lang="es-ES" sz="2800" smtClean="0"/>
              <a:t>1. adj. Dícese del individuo de cualquiera de los pueblos que en el siglo V abatieron el imperio romano y se difundieron por la mayor parte de Europa.</a:t>
            </a:r>
            <a:r>
              <a:rPr lang="en-US" sz="2800" smtClean="0"/>
              <a:t> </a:t>
            </a:r>
          </a:p>
        </p:txBody>
      </p:sp>
      <p:pic>
        <p:nvPicPr>
          <p:cNvPr id="22532" name="Picture 4"/>
          <p:cNvPicPr>
            <a:picLocks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5167313" y="1771650"/>
            <a:ext cx="3000375" cy="4181475"/>
          </a:xfrm>
          <a:noFill/>
          <a:extLst>
            <a:ext uri="{909E8E84-426E-40DD-AFC4-6F175D3DCCD1}">
              <a14:hiddenFill xmlns:a14="http://schemas.microsoft.com/office/drawing/2010/main">
                <a:solidFill>
                  <a:srgbClr val="FFFFFF"/>
                </a:solidFill>
              </a14:hiddenFill>
            </a:ext>
          </a:extLst>
        </p:spPr>
      </p:pic>
    </p:spTree>
  </p:cSld>
  <p:clrMapOvr>
    <a:masterClrMapping/>
  </p:clrMapOvr>
  <p:transition spd="med">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noRot="1" noChangeArrowheads="1"/>
          </p:cNvSpPr>
          <p:nvPr>
            <p:ph type="title"/>
          </p:nvPr>
        </p:nvSpPr>
        <p:spPr/>
        <p:txBody>
          <a:bodyPr/>
          <a:lstStyle/>
          <a:p>
            <a:pPr eaLnBrk="1" hangingPunct="1">
              <a:defRPr/>
            </a:pPr>
            <a:r>
              <a:rPr lang="es-ES_tradnl" smtClean="0"/>
              <a:t>¿De dónde vinieron los bárbaros?</a:t>
            </a:r>
            <a:endParaRPr lang="en-US" smtClean="0"/>
          </a:p>
        </p:txBody>
      </p:sp>
      <p:sp>
        <p:nvSpPr>
          <p:cNvPr id="136195" name="Rectangle 3"/>
          <p:cNvSpPr>
            <a:spLocks noGrp="1" noChangeArrowheads="1"/>
          </p:cNvSpPr>
          <p:nvPr>
            <p:ph type="body" sz="half" idx="1"/>
          </p:nvPr>
        </p:nvSpPr>
        <p:spPr/>
        <p:txBody>
          <a:bodyPr/>
          <a:lstStyle/>
          <a:p>
            <a:pPr eaLnBrk="1" hangingPunct="1">
              <a:defRPr/>
            </a:pPr>
            <a:r>
              <a:rPr lang="es-ES_tradnl" sz="2800" b="1" smtClean="0"/>
              <a:t>LOS BÁRBAROS VINIEROS DEL NORTE DE EUROPA</a:t>
            </a:r>
            <a:endParaRPr lang="en-US" sz="2800" b="1" smtClean="0"/>
          </a:p>
        </p:txBody>
      </p:sp>
      <p:pic>
        <p:nvPicPr>
          <p:cNvPr id="23556" name="Picture 4"/>
          <p:cNvPicPr>
            <a:picLocks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997450" y="1600200"/>
            <a:ext cx="3338513" cy="4525963"/>
          </a:xfrm>
          <a:noFill/>
          <a:extLst>
            <a:ext uri="{909E8E84-426E-40DD-AFC4-6F175D3DCCD1}">
              <a14:hiddenFill xmlns:a14="http://schemas.microsoft.com/office/drawing/2010/main">
                <a:solidFill>
                  <a:srgbClr val="FFFFFF"/>
                </a:solidFill>
              </a14:hiddenFill>
            </a:ext>
          </a:extLst>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20000"/>
                                  </p:stCondLst>
                                  <p:childTnLst>
                                    <p:set>
                                      <p:cBhvr>
                                        <p:cTn id="6" dur="1" fill="hold">
                                          <p:stCondLst>
                                            <p:cond delay="0"/>
                                          </p:stCondLst>
                                        </p:cTn>
                                        <p:tgtEl>
                                          <p:spTgt spid="136195">
                                            <p:txEl>
                                              <p:pRg st="0" end="0"/>
                                            </p:txEl>
                                          </p:spTgt>
                                        </p:tgtEl>
                                        <p:attrNameLst>
                                          <p:attrName>style.visibility</p:attrName>
                                        </p:attrNameLst>
                                      </p:cBhvr>
                                      <p:to>
                                        <p:strVal val="visible"/>
                                      </p:to>
                                    </p:set>
                                    <p:animEffect transition="in" filter="box(in)">
                                      <p:cBhvr>
                                        <p:cTn id="7" dur="2000"/>
                                        <p:tgtEl>
                                          <p:spTgt spid="13619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6195"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noRot="1" noChangeArrowheads="1"/>
          </p:cNvSpPr>
          <p:nvPr>
            <p:ph type="title"/>
          </p:nvPr>
        </p:nvSpPr>
        <p:spPr>
          <a:xfrm>
            <a:off x="457200" y="685800"/>
            <a:ext cx="8229600" cy="762000"/>
          </a:xfrm>
        </p:spPr>
        <p:txBody>
          <a:bodyPr/>
          <a:lstStyle/>
          <a:p>
            <a:pPr eaLnBrk="1" hangingPunct="1">
              <a:defRPr/>
            </a:pPr>
            <a:r>
              <a:rPr lang="es-ES_tradnl" smtClean="0"/>
              <a:t>LOS BÁRBAROS</a:t>
            </a:r>
            <a:endParaRPr lang="en-US" smtClean="0"/>
          </a:p>
        </p:txBody>
      </p:sp>
      <p:sp>
        <p:nvSpPr>
          <p:cNvPr id="138243" name="Rectangle 3"/>
          <p:cNvSpPr>
            <a:spLocks noGrp="1" noChangeArrowheads="1"/>
          </p:cNvSpPr>
          <p:nvPr>
            <p:ph type="body" idx="1"/>
          </p:nvPr>
        </p:nvSpPr>
        <p:spPr>
          <a:xfrm>
            <a:off x="457200" y="1752600"/>
            <a:ext cx="8229600" cy="4525963"/>
          </a:xfrm>
        </p:spPr>
        <p:txBody>
          <a:bodyPr/>
          <a:lstStyle/>
          <a:p>
            <a:pPr eaLnBrk="1" hangingPunct="1">
              <a:defRPr/>
            </a:pPr>
            <a:r>
              <a:rPr lang="es-ES_tradnl" b="1" smtClean="0"/>
              <a:t>LOS BÁRBAROS INVADIERON LA PENÍNSULA IBÉRICA Y PERMANECIERON EN ELLA HASTA EL AÑO 711</a:t>
            </a:r>
            <a:endParaRPr lang="en-US" b="1" smtClean="0"/>
          </a:p>
        </p:txBody>
      </p:sp>
    </p:spTree>
  </p:cSld>
  <p:clrMapOvr>
    <a:masterClrMapping/>
  </p:clrMapOvr>
  <p:transition spd="med">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a:spLocks noGrp="1" noRot="1" noChangeArrowheads="1"/>
          </p:cNvSpPr>
          <p:nvPr>
            <p:ph type="title"/>
          </p:nvPr>
        </p:nvSpPr>
        <p:spPr/>
        <p:txBody>
          <a:bodyPr/>
          <a:lstStyle/>
          <a:p>
            <a:pPr eaLnBrk="1" hangingPunct="1">
              <a:defRPr/>
            </a:pPr>
            <a:r>
              <a:rPr lang="es-ES_tradnl" smtClean="0"/>
              <a:t>EL AÑO 711 </a:t>
            </a:r>
            <a:endParaRPr lang="en-US" smtClean="0"/>
          </a:p>
        </p:txBody>
      </p:sp>
      <p:sp>
        <p:nvSpPr>
          <p:cNvPr id="139267" name="Rectangle 3"/>
          <p:cNvSpPr>
            <a:spLocks noGrp="1" noChangeArrowheads="1"/>
          </p:cNvSpPr>
          <p:nvPr>
            <p:ph type="body" idx="1"/>
          </p:nvPr>
        </p:nvSpPr>
        <p:spPr>
          <a:xfrm>
            <a:off x="457200" y="1600200"/>
            <a:ext cx="8229600" cy="1600200"/>
          </a:xfrm>
        </p:spPr>
        <p:txBody>
          <a:bodyPr/>
          <a:lstStyle/>
          <a:p>
            <a:pPr eaLnBrk="1" hangingPunct="1">
              <a:buFont typeface="Wingdings" pitchFamily="2" charset="2"/>
              <a:buNone/>
              <a:defRPr/>
            </a:pPr>
            <a:r>
              <a:rPr lang="es-ES_tradnl" smtClean="0"/>
              <a:t>¿</a:t>
            </a:r>
            <a:r>
              <a:rPr lang="es-ES_tradnl" b="1" smtClean="0"/>
              <a:t>QUÉ OCURRIÓ EN ESA FECHA IMPORTANTE?</a:t>
            </a:r>
            <a:endParaRPr lang="en-US" b="1" smtClean="0"/>
          </a:p>
        </p:txBody>
      </p:sp>
      <p:sp>
        <p:nvSpPr>
          <p:cNvPr id="139268" name="Text Box 4"/>
          <p:cNvSpPr txBox="1">
            <a:spLocks noChangeArrowheads="1"/>
          </p:cNvSpPr>
          <p:nvPr/>
        </p:nvSpPr>
        <p:spPr bwMode="auto">
          <a:xfrm>
            <a:off x="2422525" y="3124200"/>
            <a:ext cx="4427538"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aramond" pitchFamily="18" charset="0"/>
                <a:ea typeface="ＭＳ Ｐゴシック" pitchFamily="106" charset="-128"/>
              </a:defRPr>
            </a:lvl1pPr>
            <a:lvl2pPr marL="742950" indent="-285750">
              <a:defRPr>
                <a:solidFill>
                  <a:schemeClr val="tx1"/>
                </a:solidFill>
                <a:latin typeface="Garamond" pitchFamily="18" charset="0"/>
                <a:ea typeface="ＭＳ Ｐゴシック" pitchFamily="106" charset="-128"/>
              </a:defRPr>
            </a:lvl2pPr>
            <a:lvl3pPr marL="1143000" indent="-228600">
              <a:defRPr>
                <a:solidFill>
                  <a:schemeClr val="tx1"/>
                </a:solidFill>
                <a:latin typeface="Garamond" pitchFamily="18" charset="0"/>
                <a:ea typeface="ＭＳ Ｐゴシック" pitchFamily="106" charset="-128"/>
              </a:defRPr>
            </a:lvl3pPr>
            <a:lvl4pPr marL="1600200" indent="-228600">
              <a:defRPr>
                <a:solidFill>
                  <a:schemeClr val="tx1"/>
                </a:solidFill>
                <a:latin typeface="Garamond" pitchFamily="18" charset="0"/>
                <a:ea typeface="ＭＳ Ｐゴシック" pitchFamily="106" charset="-128"/>
              </a:defRPr>
            </a:lvl4pPr>
            <a:lvl5pPr marL="2057400" indent="-228600">
              <a:defRPr>
                <a:solidFill>
                  <a:schemeClr val="tx1"/>
                </a:solidFill>
                <a:latin typeface="Garamond" pitchFamily="18" charset="0"/>
                <a:ea typeface="ＭＳ Ｐゴシック" pitchFamily="106" charset="-128"/>
              </a:defRPr>
            </a:lvl5pPr>
            <a:lvl6pPr marL="2514600" indent="-228600" eaLnBrk="0" fontAlgn="base" hangingPunct="0">
              <a:spcBef>
                <a:spcPct val="0"/>
              </a:spcBef>
              <a:spcAft>
                <a:spcPct val="0"/>
              </a:spcAft>
              <a:defRPr>
                <a:solidFill>
                  <a:schemeClr val="tx1"/>
                </a:solidFill>
                <a:latin typeface="Garamond" pitchFamily="18" charset="0"/>
                <a:ea typeface="ＭＳ Ｐゴシック" pitchFamily="106" charset="-128"/>
              </a:defRPr>
            </a:lvl6pPr>
            <a:lvl7pPr marL="2971800" indent="-228600" eaLnBrk="0" fontAlgn="base" hangingPunct="0">
              <a:spcBef>
                <a:spcPct val="0"/>
              </a:spcBef>
              <a:spcAft>
                <a:spcPct val="0"/>
              </a:spcAft>
              <a:defRPr>
                <a:solidFill>
                  <a:schemeClr val="tx1"/>
                </a:solidFill>
                <a:latin typeface="Garamond" pitchFamily="18" charset="0"/>
                <a:ea typeface="ＭＳ Ｐゴシック" pitchFamily="106" charset="-128"/>
              </a:defRPr>
            </a:lvl7pPr>
            <a:lvl8pPr marL="3429000" indent="-228600" eaLnBrk="0" fontAlgn="base" hangingPunct="0">
              <a:spcBef>
                <a:spcPct val="0"/>
              </a:spcBef>
              <a:spcAft>
                <a:spcPct val="0"/>
              </a:spcAft>
              <a:defRPr>
                <a:solidFill>
                  <a:schemeClr val="tx1"/>
                </a:solidFill>
                <a:latin typeface="Garamond" pitchFamily="18" charset="0"/>
                <a:ea typeface="ＭＳ Ｐゴシック" pitchFamily="106" charset="-128"/>
              </a:defRPr>
            </a:lvl8pPr>
            <a:lvl9pPr marL="3886200" indent="-228600" eaLnBrk="0" fontAlgn="base" hangingPunct="0">
              <a:spcBef>
                <a:spcPct val="0"/>
              </a:spcBef>
              <a:spcAft>
                <a:spcPct val="0"/>
              </a:spcAft>
              <a:defRPr>
                <a:solidFill>
                  <a:schemeClr val="tx1"/>
                </a:solidFill>
                <a:latin typeface="Garamond" pitchFamily="18" charset="0"/>
                <a:ea typeface="ＭＳ Ｐゴシック" pitchFamily="106" charset="-128"/>
              </a:defRPr>
            </a:lvl9pPr>
          </a:lstStyle>
          <a:p>
            <a:r>
              <a:rPr lang="es-ES_tradnl" sz="4000" b="1"/>
              <a:t>OTRA INVASIÓN…</a:t>
            </a:r>
            <a:endParaRPr lang="en-US" sz="4000" b="1"/>
          </a:p>
        </p:txBody>
      </p:sp>
      <p:sp>
        <p:nvSpPr>
          <p:cNvPr id="139272" name="Text Box 8"/>
          <p:cNvSpPr txBox="1">
            <a:spLocks noChangeArrowheads="1"/>
          </p:cNvSpPr>
          <p:nvPr/>
        </p:nvSpPr>
        <p:spPr bwMode="auto">
          <a:xfrm>
            <a:off x="3124200" y="5105400"/>
            <a:ext cx="46482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aramond" pitchFamily="18" charset="0"/>
                <a:ea typeface="ＭＳ Ｐゴシック" pitchFamily="106" charset="-128"/>
              </a:defRPr>
            </a:lvl1pPr>
            <a:lvl2pPr marL="742950" indent="-285750">
              <a:defRPr>
                <a:solidFill>
                  <a:schemeClr val="tx1"/>
                </a:solidFill>
                <a:latin typeface="Garamond" pitchFamily="18" charset="0"/>
                <a:ea typeface="ＭＳ Ｐゴシック" pitchFamily="106" charset="-128"/>
              </a:defRPr>
            </a:lvl2pPr>
            <a:lvl3pPr marL="1143000" indent="-228600">
              <a:defRPr>
                <a:solidFill>
                  <a:schemeClr val="tx1"/>
                </a:solidFill>
                <a:latin typeface="Garamond" pitchFamily="18" charset="0"/>
                <a:ea typeface="ＭＳ Ｐゴシック" pitchFamily="106" charset="-128"/>
              </a:defRPr>
            </a:lvl3pPr>
            <a:lvl4pPr marL="1600200" indent="-228600">
              <a:defRPr>
                <a:solidFill>
                  <a:schemeClr val="tx1"/>
                </a:solidFill>
                <a:latin typeface="Garamond" pitchFamily="18" charset="0"/>
                <a:ea typeface="ＭＳ Ｐゴシック" pitchFamily="106" charset="-128"/>
              </a:defRPr>
            </a:lvl4pPr>
            <a:lvl5pPr marL="2057400" indent="-228600">
              <a:defRPr>
                <a:solidFill>
                  <a:schemeClr val="tx1"/>
                </a:solidFill>
                <a:latin typeface="Garamond" pitchFamily="18" charset="0"/>
                <a:ea typeface="ＭＳ Ｐゴシック" pitchFamily="106" charset="-128"/>
              </a:defRPr>
            </a:lvl5pPr>
            <a:lvl6pPr marL="2514600" indent="-228600" eaLnBrk="0" fontAlgn="base" hangingPunct="0">
              <a:spcBef>
                <a:spcPct val="0"/>
              </a:spcBef>
              <a:spcAft>
                <a:spcPct val="0"/>
              </a:spcAft>
              <a:defRPr>
                <a:solidFill>
                  <a:schemeClr val="tx1"/>
                </a:solidFill>
                <a:latin typeface="Garamond" pitchFamily="18" charset="0"/>
                <a:ea typeface="ＭＳ Ｐゴシック" pitchFamily="106" charset="-128"/>
              </a:defRPr>
            </a:lvl6pPr>
            <a:lvl7pPr marL="2971800" indent="-228600" eaLnBrk="0" fontAlgn="base" hangingPunct="0">
              <a:spcBef>
                <a:spcPct val="0"/>
              </a:spcBef>
              <a:spcAft>
                <a:spcPct val="0"/>
              </a:spcAft>
              <a:defRPr>
                <a:solidFill>
                  <a:schemeClr val="tx1"/>
                </a:solidFill>
                <a:latin typeface="Garamond" pitchFamily="18" charset="0"/>
                <a:ea typeface="ＭＳ Ｐゴシック" pitchFamily="106" charset="-128"/>
              </a:defRPr>
            </a:lvl7pPr>
            <a:lvl8pPr marL="3429000" indent="-228600" eaLnBrk="0" fontAlgn="base" hangingPunct="0">
              <a:spcBef>
                <a:spcPct val="0"/>
              </a:spcBef>
              <a:spcAft>
                <a:spcPct val="0"/>
              </a:spcAft>
              <a:defRPr>
                <a:solidFill>
                  <a:schemeClr val="tx1"/>
                </a:solidFill>
                <a:latin typeface="Garamond" pitchFamily="18" charset="0"/>
                <a:ea typeface="ＭＳ Ｐゴシック" pitchFamily="106" charset="-128"/>
              </a:defRPr>
            </a:lvl8pPr>
            <a:lvl9pPr marL="3886200" indent="-228600" eaLnBrk="0" fontAlgn="base" hangingPunct="0">
              <a:spcBef>
                <a:spcPct val="0"/>
              </a:spcBef>
              <a:spcAft>
                <a:spcPct val="0"/>
              </a:spcAft>
              <a:defRPr>
                <a:solidFill>
                  <a:schemeClr val="tx1"/>
                </a:solidFill>
                <a:latin typeface="Garamond" pitchFamily="18" charset="0"/>
                <a:ea typeface="ＭＳ Ｐゴシック" pitchFamily="106" charset="-128"/>
              </a:defRPr>
            </a:lvl9pPr>
          </a:lstStyle>
          <a:p>
            <a:pPr>
              <a:spcBef>
                <a:spcPct val="50000"/>
              </a:spcBef>
            </a:pPr>
            <a:r>
              <a:rPr lang="es-ES_tradnl" sz="2800" b="1"/>
              <a:t>INVASIÓN DE LOS ÁRABES</a:t>
            </a:r>
            <a:endParaRPr lang="en-US" sz="2800" b="1"/>
          </a:p>
        </p:txBody>
      </p:sp>
      <p:sp>
        <p:nvSpPr>
          <p:cNvPr id="25606" name="Text Box 59"/>
          <p:cNvSpPr txBox="1">
            <a:spLocks noChangeArrowheads="1"/>
          </p:cNvSpPr>
          <p:nvPr/>
        </p:nvSpPr>
        <p:spPr bwMode="auto">
          <a:xfrm>
            <a:off x="1965325" y="5611813"/>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Garamond" pitchFamily="18" charset="0"/>
                <a:ea typeface="ＭＳ Ｐゴシック" pitchFamily="106" charset="-128"/>
              </a:defRPr>
            </a:lvl1pPr>
            <a:lvl2pPr marL="742950" indent="-285750">
              <a:defRPr>
                <a:solidFill>
                  <a:schemeClr val="tx1"/>
                </a:solidFill>
                <a:latin typeface="Garamond" pitchFamily="18" charset="0"/>
                <a:ea typeface="ＭＳ Ｐゴシック" pitchFamily="106" charset="-128"/>
              </a:defRPr>
            </a:lvl2pPr>
            <a:lvl3pPr marL="1143000" indent="-228600">
              <a:defRPr>
                <a:solidFill>
                  <a:schemeClr val="tx1"/>
                </a:solidFill>
                <a:latin typeface="Garamond" pitchFamily="18" charset="0"/>
                <a:ea typeface="ＭＳ Ｐゴシック" pitchFamily="106" charset="-128"/>
              </a:defRPr>
            </a:lvl3pPr>
            <a:lvl4pPr marL="1600200" indent="-228600">
              <a:defRPr>
                <a:solidFill>
                  <a:schemeClr val="tx1"/>
                </a:solidFill>
                <a:latin typeface="Garamond" pitchFamily="18" charset="0"/>
                <a:ea typeface="ＭＳ Ｐゴシック" pitchFamily="106" charset="-128"/>
              </a:defRPr>
            </a:lvl4pPr>
            <a:lvl5pPr marL="2057400" indent="-228600">
              <a:defRPr>
                <a:solidFill>
                  <a:schemeClr val="tx1"/>
                </a:solidFill>
                <a:latin typeface="Garamond" pitchFamily="18" charset="0"/>
                <a:ea typeface="ＭＳ Ｐゴシック" pitchFamily="106" charset="-128"/>
              </a:defRPr>
            </a:lvl5pPr>
            <a:lvl6pPr marL="2514600" indent="-228600" eaLnBrk="0" fontAlgn="base" hangingPunct="0">
              <a:spcBef>
                <a:spcPct val="0"/>
              </a:spcBef>
              <a:spcAft>
                <a:spcPct val="0"/>
              </a:spcAft>
              <a:defRPr>
                <a:solidFill>
                  <a:schemeClr val="tx1"/>
                </a:solidFill>
                <a:latin typeface="Garamond" pitchFamily="18" charset="0"/>
                <a:ea typeface="ＭＳ Ｐゴシック" pitchFamily="106" charset="-128"/>
              </a:defRPr>
            </a:lvl6pPr>
            <a:lvl7pPr marL="2971800" indent="-228600" eaLnBrk="0" fontAlgn="base" hangingPunct="0">
              <a:spcBef>
                <a:spcPct val="0"/>
              </a:spcBef>
              <a:spcAft>
                <a:spcPct val="0"/>
              </a:spcAft>
              <a:defRPr>
                <a:solidFill>
                  <a:schemeClr val="tx1"/>
                </a:solidFill>
                <a:latin typeface="Garamond" pitchFamily="18" charset="0"/>
                <a:ea typeface="ＭＳ Ｐゴシック" pitchFamily="106" charset="-128"/>
              </a:defRPr>
            </a:lvl7pPr>
            <a:lvl8pPr marL="3429000" indent="-228600" eaLnBrk="0" fontAlgn="base" hangingPunct="0">
              <a:spcBef>
                <a:spcPct val="0"/>
              </a:spcBef>
              <a:spcAft>
                <a:spcPct val="0"/>
              </a:spcAft>
              <a:defRPr>
                <a:solidFill>
                  <a:schemeClr val="tx1"/>
                </a:solidFill>
                <a:latin typeface="Garamond" pitchFamily="18" charset="0"/>
                <a:ea typeface="ＭＳ Ｐゴシック" pitchFamily="106" charset="-128"/>
              </a:defRPr>
            </a:lvl8pPr>
            <a:lvl9pPr marL="3886200" indent="-228600" eaLnBrk="0" fontAlgn="base" hangingPunct="0">
              <a:spcBef>
                <a:spcPct val="0"/>
              </a:spcBef>
              <a:spcAft>
                <a:spcPct val="0"/>
              </a:spcAft>
              <a:defRPr>
                <a:solidFill>
                  <a:schemeClr val="tx1"/>
                </a:solidFill>
                <a:latin typeface="Garamond" pitchFamily="18" charset="0"/>
                <a:ea typeface="ＭＳ Ｐゴシック" pitchFamily="106" charset="-128"/>
              </a:defRPr>
            </a:lvl9pPr>
          </a:lstStyle>
          <a:p>
            <a:endParaRPr lang="en-US"/>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15000"/>
                                  </p:stCondLst>
                                  <p:childTnLst>
                                    <p:set>
                                      <p:cBhvr>
                                        <p:cTn id="6" dur="1" fill="hold">
                                          <p:stCondLst>
                                            <p:cond delay="0"/>
                                          </p:stCondLst>
                                        </p:cTn>
                                        <p:tgtEl>
                                          <p:spTgt spid="139268">
                                            <p:txEl>
                                              <p:pRg st="0" end="0"/>
                                            </p:txEl>
                                          </p:spTgt>
                                        </p:tgtEl>
                                        <p:attrNameLst>
                                          <p:attrName>style.visibility</p:attrName>
                                        </p:attrNameLst>
                                      </p:cBhvr>
                                      <p:to>
                                        <p:strVal val="visible"/>
                                      </p:to>
                                    </p:set>
                                    <p:animEffect transition="in" filter="box(in)">
                                      <p:cBhvr>
                                        <p:cTn id="7" dur="2000"/>
                                        <p:tgtEl>
                                          <p:spTgt spid="139268">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16000"/>
                                  </p:stCondLst>
                                  <p:childTnLst>
                                    <p:set>
                                      <p:cBhvr>
                                        <p:cTn id="11" dur="1" fill="hold">
                                          <p:stCondLst>
                                            <p:cond delay="0"/>
                                          </p:stCondLst>
                                        </p:cTn>
                                        <p:tgtEl>
                                          <p:spTgt spid="139272">
                                            <p:txEl>
                                              <p:pRg st="0" end="0"/>
                                            </p:txEl>
                                          </p:spTgt>
                                        </p:tgtEl>
                                        <p:attrNameLst>
                                          <p:attrName>style.visibility</p:attrName>
                                        </p:attrNameLst>
                                      </p:cBhvr>
                                      <p:to>
                                        <p:strVal val="visible"/>
                                      </p:to>
                                    </p:set>
                                    <p:animEffect transition="in" filter="box(in)">
                                      <p:cBhvr>
                                        <p:cTn id="12" dur="500"/>
                                        <p:tgtEl>
                                          <p:spTgt spid="13927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noRot="1" noChangeArrowheads="1"/>
          </p:cNvSpPr>
          <p:nvPr>
            <p:ph type="title"/>
          </p:nvPr>
        </p:nvSpPr>
        <p:spPr/>
        <p:txBody>
          <a:bodyPr/>
          <a:lstStyle/>
          <a:p>
            <a:pPr eaLnBrk="1" hangingPunct="1">
              <a:defRPr/>
            </a:pPr>
            <a:r>
              <a:rPr lang="es-ES_tradnl" smtClean="0"/>
              <a:t>LOS ÁRABES</a:t>
            </a:r>
            <a:endParaRPr lang="en-US" smtClean="0"/>
          </a:p>
        </p:txBody>
      </p:sp>
      <p:pic>
        <p:nvPicPr>
          <p:cNvPr id="26627" name="Picture 3"/>
          <p:cNvPicPr>
            <a:picLocks noChangeAspect="1" noChangeArrowheads="1"/>
          </p:cNvPicPr>
          <p:nvPr>
            <p:ph type="body" idx="1"/>
          </p:nvPr>
        </p:nvPicPr>
        <p:blipFill>
          <a:blip r:embed="rId3">
            <a:extLst>
              <a:ext uri="{28A0092B-C50C-407E-A947-70E740481C1C}">
                <a14:useLocalDpi xmlns:a14="http://schemas.microsoft.com/office/drawing/2010/main" val="0"/>
              </a:ext>
            </a:extLst>
          </a:blip>
          <a:srcRect/>
          <a:stretch>
            <a:fillRect/>
          </a:stretch>
        </p:blipFill>
        <p:spPr>
          <a:xfrm>
            <a:off x="457200" y="1600200"/>
            <a:ext cx="7543800" cy="4525963"/>
          </a:xfrm>
        </p:spPr>
      </p:pic>
    </p:spTree>
  </p:cSld>
  <p:clrMapOvr>
    <a:masterClrMapping/>
  </p:clrMapOvr>
  <p:transition spd="med">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Grp="1" noRot="1" noChangeArrowheads="1"/>
          </p:cNvSpPr>
          <p:nvPr>
            <p:ph type="title"/>
          </p:nvPr>
        </p:nvSpPr>
        <p:spPr/>
        <p:txBody>
          <a:bodyPr/>
          <a:lstStyle/>
          <a:p>
            <a:pPr eaLnBrk="1" hangingPunct="1">
              <a:defRPr/>
            </a:pPr>
            <a:r>
              <a:rPr lang="es-ES_tradnl" smtClean="0"/>
              <a:t>LOS ÁRABES EN ESPAÑA</a:t>
            </a:r>
            <a:endParaRPr lang="en-US" smtClean="0"/>
          </a:p>
        </p:txBody>
      </p:sp>
      <p:sp>
        <p:nvSpPr>
          <p:cNvPr id="141315" name="Rectangle 3"/>
          <p:cNvSpPr>
            <a:spLocks noGrp="1" noChangeArrowheads="1"/>
          </p:cNvSpPr>
          <p:nvPr>
            <p:ph type="body" sz="half" idx="1"/>
          </p:nvPr>
        </p:nvSpPr>
        <p:spPr/>
        <p:txBody>
          <a:bodyPr/>
          <a:lstStyle/>
          <a:p>
            <a:pPr eaLnBrk="1" hangingPunct="1">
              <a:defRPr/>
            </a:pPr>
            <a:r>
              <a:rPr lang="es-ES_tradnl" sz="2800" b="1" smtClean="0"/>
              <a:t>LOS ÁRABES EN ESPAÑA SON  PROCEDENTES DEL NORTE DE AFRICA</a:t>
            </a:r>
            <a:endParaRPr lang="en-US" sz="2800" b="1" smtClean="0"/>
          </a:p>
        </p:txBody>
      </p:sp>
      <p:pic>
        <p:nvPicPr>
          <p:cNvPr id="27652" name="Picture 4"/>
          <p:cNvPicPr>
            <a:picLocks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038600" y="1828800"/>
            <a:ext cx="4648200" cy="3962400"/>
          </a:xfrm>
          <a:noFill/>
          <a:extLst>
            <a:ext uri="{909E8E84-426E-40DD-AFC4-6F175D3DCCD1}">
              <a14:hiddenFill xmlns:a14="http://schemas.microsoft.com/office/drawing/2010/main">
                <a:solidFill>
                  <a:srgbClr val="FFFFFF"/>
                </a:solidFill>
              </a14:hiddenFill>
            </a:ext>
          </a:extLst>
        </p:spPr>
      </p:pic>
    </p:spTree>
  </p:cSld>
  <p:clrMapOvr>
    <a:masterClrMapping/>
  </p:clrMapOvr>
  <p:transition spd="med">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noRot="1" noChangeArrowheads="1"/>
          </p:cNvSpPr>
          <p:nvPr>
            <p:ph type="title"/>
          </p:nvPr>
        </p:nvSpPr>
        <p:spPr/>
        <p:txBody>
          <a:bodyPr/>
          <a:lstStyle/>
          <a:p>
            <a:pPr eaLnBrk="1" hangingPunct="1">
              <a:defRPr/>
            </a:pPr>
            <a:r>
              <a:rPr lang="es-ES_tradnl" smtClean="0"/>
              <a:t>LOS ÁRABES EN ESPAÑA</a:t>
            </a:r>
            <a:endParaRPr lang="en-US" smtClean="0"/>
          </a:p>
        </p:txBody>
      </p:sp>
      <p:sp>
        <p:nvSpPr>
          <p:cNvPr id="147459" name="Rectangle 3"/>
          <p:cNvSpPr>
            <a:spLocks noGrp="1" noChangeArrowheads="1"/>
          </p:cNvSpPr>
          <p:nvPr>
            <p:ph type="body" sz="half" idx="1"/>
          </p:nvPr>
        </p:nvSpPr>
        <p:spPr>
          <a:xfrm>
            <a:off x="457200" y="2438400"/>
            <a:ext cx="6248400" cy="3687763"/>
          </a:xfrm>
        </p:spPr>
        <p:txBody>
          <a:bodyPr/>
          <a:lstStyle/>
          <a:p>
            <a:pPr eaLnBrk="1" hangingPunct="1">
              <a:defRPr/>
            </a:pPr>
            <a:r>
              <a:rPr lang="es-ES_tradnl" sz="3600" smtClean="0"/>
              <a:t>LOS ÁRABES EN ESPAÑA SE QUEDARON EN ESPAÑA POR OCHO SIGLOS (OCHOCIENTOS AÑOS)</a:t>
            </a:r>
            <a:endParaRPr lang="en-US" sz="3600" smtClean="0"/>
          </a:p>
        </p:txBody>
      </p:sp>
    </p:spTree>
  </p:cSld>
  <p:clrMapOvr>
    <a:masterClrMapping/>
  </p:clrMapOvr>
  <p:transition spd="med">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noRot="1" noChangeArrowheads="1"/>
          </p:cNvSpPr>
          <p:nvPr>
            <p:ph type="title"/>
          </p:nvPr>
        </p:nvSpPr>
        <p:spPr/>
        <p:txBody>
          <a:bodyPr/>
          <a:lstStyle/>
          <a:p>
            <a:pPr eaLnBrk="1" hangingPunct="1">
              <a:defRPr/>
            </a:pPr>
            <a:r>
              <a:rPr lang="es-ES_tradnl" smtClean="0"/>
              <a:t>LA INFLUENCIA ÁRABE</a:t>
            </a:r>
            <a:endParaRPr lang="en-US" smtClean="0"/>
          </a:p>
        </p:txBody>
      </p:sp>
      <p:sp>
        <p:nvSpPr>
          <p:cNvPr id="143363" name="Rectangle 3"/>
          <p:cNvSpPr>
            <a:spLocks noGrp="1" noChangeArrowheads="1"/>
          </p:cNvSpPr>
          <p:nvPr>
            <p:ph type="body" idx="1"/>
          </p:nvPr>
        </p:nvSpPr>
        <p:spPr/>
        <p:txBody>
          <a:bodyPr/>
          <a:lstStyle/>
          <a:p>
            <a:pPr eaLnBrk="1" hangingPunct="1">
              <a:defRPr/>
            </a:pPr>
            <a:r>
              <a:rPr lang="es-ES_tradnl" smtClean="0"/>
              <a:t>De esta larga permanencia han quedado en español muchas palabras árabes.</a:t>
            </a:r>
          </a:p>
          <a:p>
            <a:pPr eaLnBrk="1" hangingPunct="1">
              <a:defRPr/>
            </a:pPr>
            <a:r>
              <a:rPr lang="es-ES_tradnl" smtClean="0"/>
              <a:t>Casi todas las palabras árabes en español comienzan por la sílaba </a:t>
            </a:r>
            <a:r>
              <a:rPr lang="es-ES_tradnl" sz="3600" b="1" smtClean="0"/>
              <a:t>AL</a:t>
            </a:r>
            <a:r>
              <a:rPr lang="es-ES_tradnl" smtClean="0"/>
              <a:t>:</a:t>
            </a:r>
          </a:p>
          <a:p>
            <a:pPr eaLnBrk="1" hangingPunct="1">
              <a:buFont typeface="Wingdings" pitchFamily="2" charset="2"/>
              <a:buNone/>
              <a:defRPr/>
            </a:pPr>
            <a:r>
              <a:rPr lang="es-ES_tradnl" smtClean="0"/>
              <a:t>   </a:t>
            </a:r>
            <a:r>
              <a:rPr lang="es-ES_tradnl" b="1" i="1" smtClean="0"/>
              <a:t>alcalde, alcázar, alcachofa, álgebra, albañil, alcohol….</a:t>
            </a:r>
            <a:endParaRPr lang="en-US" b="1" i="1" smtClean="0"/>
          </a:p>
        </p:txBody>
      </p:sp>
    </p:spTree>
  </p:cSld>
  <p:clrMapOvr>
    <a:masterClrMapping/>
  </p:clrMapOvr>
  <p:transition spd="med">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Grp="1" noRot="1" noChangeArrowheads="1"/>
          </p:cNvSpPr>
          <p:nvPr>
            <p:ph type="title"/>
          </p:nvPr>
        </p:nvSpPr>
        <p:spPr/>
        <p:txBody>
          <a:bodyPr/>
          <a:lstStyle/>
          <a:p>
            <a:pPr eaLnBrk="1" hangingPunct="1">
              <a:defRPr/>
            </a:pPr>
            <a:r>
              <a:rPr lang="es-ES_tradnl" smtClean="0"/>
              <a:t>LA INFLUENCIA ÁRABE</a:t>
            </a:r>
            <a:endParaRPr lang="en-US" smtClean="0"/>
          </a:p>
        </p:txBody>
      </p:sp>
      <p:sp>
        <p:nvSpPr>
          <p:cNvPr id="148483" name="Rectangle 3"/>
          <p:cNvSpPr>
            <a:spLocks noGrp="1" noChangeArrowheads="1"/>
          </p:cNvSpPr>
          <p:nvPr>
            <p:ph type="body" sz="half" idx="1"/>
          </p:nvPr>
        </p:nvSpPr>
        <p:spPr/>
        <p:txBody>
          <a:bodyPr/>
          <a:lstStyle/>
          <a:p>
            <a:pPr eaLnBrk="1" hangingPunct="1">
              <a:defRPr/>
            </a:pPr>
            <a:r>
              <a:rPr lang="es-ES_tradnl" sz="2800" b="1" smtClean="0"/>
              <a:t>También dejaron muchos monumentos arquitectónicos en el estilos árabe, sobre todo, en el sur de España, como el famoso estilo de</a:t>
            </a:r>
            <a:r>
              <a:rPr lang="es-ES_tradnl" sz="2800" smtClean="0"/>
              <a:t> </a:t>
            </a:r>
            <a:r>
              <a:rPr lang="es-ES_tradnl" sz="4000" b="1" smtClean="0"/>
              <a:t>mudéjar</a:t>
            </a:r>
            <a:r>
              <a:rPr lang="es-ES_tradnl" sz="2800" smtClean="0"/>
              <a:t>.</a:t>
            </a:r>
            <a:endParaRPr lang="en-US" sz="2800" b="1" i="1" smtClean="0"/>
          </a:p>
        </p:txBody>
      </p:sp>
      <p:pic>
        <p:nvPicPr>
          <p:cNvPr id="30724" name="Picture 4"/>
          <p:cNvPicPr>
            <a:picLocks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5164138" y="1600200"/>
            <a:ext cx="3005137" cy="4525963"/>
          </a:xfrm>
          <a:noFill/>
          <a:extLst>
            <a:ext uri="{909E8E84-426E-40DD-AFC4-6F175D3DCCD1}">
              <a14:hiddenFill xmlns:a14="http://schemas.microsoft.com/office/drawing/2010/main">
                <a:solidFill>
                  <a:srgbClr val="FFFFFF"/>
                </a:solidFill>
              </a14:hiddenFill>
            </a:ext>
          </a:extLst>
        </p:spPr>
      </p:pic>
    </p:spTree>
  </p:cSld>
  <p:clrMapOvr>
    <a:masterClrMapping/>
  </p:clrMapOvr>
  <p:transition spd="med">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a:spLocks noGrp="1" noRot="1" noChangeArrowheads="1"/>
          </p:cNvSpPr>
          <p:nvPr>
            <p:ph type="title"/>
          </p:nvPr>
        </p:nvSpPr>
        <p:spPr/>
        <p:txBody>
          <a:bodyPr/>
          <a:lstStyle/>
          <a:p>
            <a:pPr eaLnBrk="1" hangingPunct="1">
              <a:defRPr/>
            </a:pPr>
            <a:r>
              <a:rPr lang="es-ES_tradnl" smtClean="0"/>
              <a:t>LA INFLUENCIA ÁRABE</a:t>
            </a:r>
            <a:endParaRPr lang="en-US" smtClean="0"/>
          </a:p>
        </p:txBody>
      </p:sp>
      <p:sp>
        <p:nvSpPr>
          <p:cNvPr id="150531" name="Rectangle 3"/>
          <p:cNvSpPr>
            <a:spLocks noGrp="1" noChangeArrowheads="1"/>
          </p:cNvSpPr>
          <p:nvPr>
            <p:ph type="body" sz="half" idx="1"/>
          </p:nvPr>
        </p:nvSpPr>
        <p:spPr/>
        <p:txBody>
          <a:bodyPr/>
          <a:lstStyle/>
          <a:p>
            <a:pPr eaLnBrk="1" hangingPunct="1">
              <a:defRPr/>
            </a:pPr>
            <a:r>
              <a:rPr lang="en-US" sz="4000" b="1" i="1" smtClean="0"/>
              <a:t>Puerta del Sol, de estilo mudéjar, siglo XIII en Toledo</a:t>
            </a:r>
            <a:endParaRPr lang="en-US" sz="4000" smtClean="0"/>
          </a:p>
        </p:txBody>
      </p:sp>
      <p:pic>
        <p:nvPicPr>
          <p:cNvPr id="31748" name="Picture 5"/>
          <p:cNvPicPr>
            <a:picLocks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p:pic>
    </p:spTree>
  </p:cSld>
  <p:clrMapOvr>
    <a:masterClrMapping/>
  </p:clrMapOvr>
  <p:transition spd="med">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Rot="1" noChangeArrowheads="1"/>
          </p:cNvSpPr>
          <p:nvPr>
            <p:ph type="title"/>
          </p:nvPr>
        </p:nvSpPr>
        <p:spPr/>
        <p:txBody>
          <a:bodyPr/>
          <a:lstStyle/>
          <a:p>
            <a:pPr eaLnBrk="1" hangingPunct="1">
              <a:defRPr/>
            </a:pPr>
            <a:r>
              <a:rPr lang="es-ES_tradnl" smtClean="0"/>
              <a:t>La historia del español</a:t>
            </a:r>
            <a:endParaRPr lang="en-US" smtClean="0"/>
          </a:p>
        </p:txBody>
      </p:sp>
      <p:sp>
        <p:nvSpPr>
          <p:cNvPr id="72708" name="Rectangle 4"/>
          <p:cNvSpPr>
            <a:spLocks noGrp="1" noChangeArrowheads="1"/>
          </p:cNvSpPr>
          <p:nvPr>
            <p:ph type="body" sz="half" idx="1"/>
          </p:nvPr>
        </p:nvSpPr>
        <p:spPr>
          <a:xfrm>
            <a:off x="457200" y="1600200"/>
            <a:ext cx="6781800" cy="4525963"/>
          </a:xfrm>
        </p:spPr>
        <p:txBody>
          <a:bodyPr/>
          <a:lstStyle/>
          <a:p>
            <a:pPr eaLnBrk="1" hangingPunct="1">
              <a:buFont typeface="Wingdings" pitchFamily="2" charset="2"/>
              <a:buNone/>
              <a:defRPr/>
            </a:pPr>
            <a:r>
              <a:rPr lang="es-ES_tradnl" sz="3600" smtClean="0"/>
              <a:t>   Nos interesa conocer </a:t>
            </a:r>
            <a:r>
              <a:rPr lang="es-ES_tradnl" sz="3600" b="1" smtClean="0"/>
              <a:t>CUÁNDO, DÓNDE y CÓMO se originó</a:t>
            </a:r>
            <a:r>
              <a:rPr lang="es-ES_tradnl" sz="3600" smtClean="0"/>
              <a:t> nuestra lengua.</a:t>
            </a:r>
          </a:p>
          <a:p>
            <a:pPr eaLnBrk="1" hangingPunct="1">
              <a:buFont typeface="Wingdings" pitchFamily="2" charset="2"/>
              <a:buNone/>
              <a:defRPr/>
            </a:pPr>
            <a:r>
              <a:rPr lang="es-ES_tradnl" sz="3600" smtClean="0"/>
              <a:t>   </a:t>
            </a:r>
            <a:r>
              <a:rPr lang="es-ES_tradnl" sz="3600" b="1" smtClean="0"/>
              <a:t>Nuestro idioma, el español, tiene una larga e interesante historia. ¿La conoces?</a:t>
            </a:r>
          </a:p>
          <a:p>
            <a:pPr eaLnBrk="1" hangingPunct="1">
              <a:buFont typeface="Wingdings" pitchFamily="2" charset="2"/>
              <a:buNone/>
              <a:defRPr/>
            </a:pPr>
            <a:endParaRPr lang="es-ES_tradnl" sz="3600" b="1" smtClean="0"/>
          </a:p>
          <a:p>
            <a:pPr eaLnBrk="1" hangingPunct="1">
              <a:buFont typeface="Wingdings" pitchFamily="2" charset="2"/>
              <a:buNone/>
              <a:defRPr/>
            </a:pPr>
            <a:endParaRPr lang="en-US" sz="3600" b="1" smtClean="0"/>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nodeType="clickEffect">
                                  <p:stCondLst>
                                    <p:cond delay="0"/>
                                  </p:stCondLst>
                                  <p:childTnLst>
                                    <p:set>
                                      <p:cBhvr>
                                        <p:cTn id="6" dur="1" fill="hold">
                                          <p:stCondLst>
                                            <p:cond delay="0"/>
                                          </p:stCondLst>
                                        </p:cTn>
                                        <p:tgtEl>
                                          <p:spTgt spid="72708">
                                            <p:txEl>
                                              <p:pRg st="1" end="1"/>
                                            </p:txEl>
                                          </p:spTgt>
                                        </p:tgtEl>
                                        <p:attrNameLst>
                                          <p:attrName>style.visibility</p:attrName>
                                        </p:attrNameLst>
                                      </p:cBhvr>
                                      <p:to>
                                        <p:strVal val="visible"/>
                                      </p:to>
                                    </p:set>
                                    <p:animEffect transition="in" filter="box(out)">
                                      <p:cBhvr>
                                        <p:cTn id="7" dur="500"/>
                                        <p:tgtEl>
                                          <p:spTgt spid="7270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p:cNvSpPr>
            <a:spLocks noGrp="1" noRot="1" noChangeArrowheads="1"/>
          </p:cNvSpPr>
          <p:nvPr>
            <p:ph type="title"/>
          </p:nvPr>
        </p:nvSpPr>
        <p:spPr/>
        <p:txBody>
          <a:bodyPr/>
          <a:lstStyle/>
          <a:p>
            <a:pPr eaLnBrk="1" hangingPunct="1">
              <a:defRPr/>
            </a:pPr>
            <a:r>
              <a:rPr lang="es-ES_tradnl" smtClean="0"/>
              <a:t>EL AÑO 1492</a:t>
            </a:r>
            <a:endParaRPr lang="en-US" smtClean="0"/>
          </a:p>
        </p:txBody>
      </p:sp>
      <p:sp>
        <p:nvSpPr>
          <p:cNvPr id="144387" name="Rectangle 3"/>
          <p:cNvSpPr>
            <a:spLocks noGrp="1" noChangeArrowheads="1"/>
          </p:cNvSpPr>
          <p:nvPr>
            <p:ph type="body" idx="1"/>
          </p:nvPr>
        </p:nvSpPr>
        <p:spPr/>
        <p:txBody>
          <a:bodyPr/>
          <a:lstStyle/>
          <a:p>
            <a:pPr eaLnBrk="1" hangingPunct="1">
              <a:defRPr/>
            </a:pPr>
            <a:r>
              <a:rPr lang="es-ES_tradnl" smtClean="0"/>
              <a:t> En el año 1492, los Reyes Católicos Isabel de Castilla y Fernando de Aragón, después de expulsar a los árabes de España unifican el </a:t>
            </a:r>
            <a:r>
              <a:rPr lang="es-ES_tradnl" sz="3600" smtClean="0"/>
              <a:t>CASTELLANO </a:t>
            </a:r>
            <a:r>
              <a:rPr lang="es-ES_tradnl" smtClean="0"/>
              <a:t>como </a:t>
            </a:r>
            <a:r>
              <a:rPr lang="es-ES_tradnl" sz="3600" smtClean="0"/>
              <a:t>LA LENGUA NACIONAL.</a:t>
            </a:r>
            <a:endParaRPr lang="en-US" sz="3600" smtClean="0"/>
          </a:p>
        </p:txBody>
      </p:sp>
    </p:spTree>
  </p:cSld>
  <p:clrMapOvr>
    <a:masterClrMapping/>
  </p:clrMapOvr>
  <p:transition spd="med">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Grp="1" noRot="1" noChangeArrowheads="1"/>
          </p:cNvSpPr>
          <p:nvPr>
            <p:ph type="title"/>
          </p:nvPr>
        </p:nvSpPr>
        <p:spPr/>
        <p:txBody>
          <a:bodyPr/>
          <a:lstStyle/>
          <a:p>
            <a:pPr eaLnBrk="1" hangingPunct="1">
              <a:defRPr/>
            </a:pPr>
            <a:r>
              <a:rPr lang="es-ES_tradnl" smtClean="0"/>
              <a:t>ISABEL Y FERNANDO</a:t>
            </a:r>
            <a:endParaRPr lang="en-US" smtClean="0"/>
          </a:p>
        </p:txBody>
      </p:sp>
      <p:sp>
        <p:nvSpPr>
          <p:cNvPr id="151555" name="Rectangle 3"/>
          <p:cNvSpPr>
            <a:spLocks noGrp="1" noChangeArrowheads="1"/>
          </p:cNvSpPr>
          <p:nvPr>
            <p:ph type="body" sz="half" idx="1"/>
          </p:nvPr>
        </p:nvSpPr>
        <p:spPr/>
        <p:txBody>
          <a:bodyPr/>
          <a:lstStyle/>
          <a:p>
            <a:pPr eaLnBrk="1" hangingPunct="1">
              <a:defRPr/>
            </a:pPr>
            <a:r>
              <a:rPr lang="es-ES_tradnl" sz="4000" smtClean="0"/>
              <a:t>Los Reyes Católicos de España</a:t>
            </a:r>
            <a:endParaRPr lang="en-US" sz="4000" smtClean="0"/>
          </a:p>
        </p:txBody>
      </p:sp>
      <p:pic>
        <p:nvPicPr>
          <p:cNvPr id="33796" name="Picture 4"/>
          <p:cNvPicPr>
            <a:picLocks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648200" y="2347913"/>
            <a:ext cx="4038600" cy="3028950"/>
          </a:xfrm>
          <a:noFill/>
          <a:extLst>
            <a:ext uri="{909E8E84-426E-40DD-AFC4-6F175D3DCCD1}">
              <a14:hiddenFill xmlns:a14="http://schemas.microsoft.com/office/drawing/2010/main">
                <a:solidFill>
                  <a:srgbClr val="FFFFFF"/>
                </a:solidFill>
              </a14:hiddenFill>
            </a:ext>
          </a:extLst>
        </p:spPr>
      </p:pic>
    </p:spTree>
  </p:cSld>
  <p:clrMapOvr>
    <a:masterClrMapping/>
  </p:clrMapOvr>
  <p:transition spd="med">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p:cNvSpPr>
            <a:spLocks noGrp="1" noRot="1" noChangeArrowheads="1"/>
          </p:cNvSpPr>
          <p:nvPr>
            <p:ph type="title"/>
          </p:nvPr>
        </p:nvSpPr>
        <p:spPr/>
        <p:txBody>
          <a:bodyPr/>
          <a:lstStyle/>
          <a:p>
            <a:pPr eaLnBrk="1" hangingPunct="1">
              <a:defRPr/>
            </a:pPr>
            <a:r>
              <a:rPr lang="es-ES_tradnl" smtClean="0"/>
              <a:t>LA CONQUISTA DE AMÉRICA</a:t>
            </a:r>
            <a:endParaRPr lang="en-US" smtClean="0"/>
          </a:p>
        </p:txBody>
      </p:sp>
      <p:sp>
        <p:nvSpPr>
          <p:cNvPr id="153603" name="Rectangle 3"/>
          <p:cNvSpPr>
            <a:spLocks noGrp="1" noChangeArrowheads="1"/>
          </p:cNvSpPr>
          <p:nvPr>
            <p:ph type="body" sz="half" idx="1"/>
          </p:nvPr>
        </p:nvSpPr>
        <p:spPr>
          <a:xfrm>
            <a:off x="457200" y="1600200"/>
            <a:ext cx="4038600" cy="2819400"/>
          </a:xfrm>
        </p:spPr>
        <p:txBody>
          <a:bodyPr/>
          <a:lstStyle/>
          <a:p>
            <a:pPr eaLnBrk="1" hangingPunct="1">
              <a:defRPr/>
            </a:pPr>
            <a:r>
              <a:rPr lang="es-ES_tradnl" sz="2800" smtClean="0"/>
              <a:t>¿</a:t>
            </a:r>
            <a:r>
              <a:rPr lang="es-ES_tradnl" sz="2800" b="1" smtClean="0"/>
              <a:t>QUIÉN CONQUISTÓ AMERICA en 1942?</a:t>
            </a:r>
            <a:endParaRPr lang="en-US" sz="2800" b="1" smtClean="0"/>
          </a:p>
        </p:txBody>
      </p:sp>
      <p:pic>
        <p:nvPicPr>
          <p:cNvPr id="153604" name="Picture 4"/>
          <p:cNvPicPr>
            <a:picLocks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5715000" y="2676525"/>
            <a:ext cx="1905000" cy="2371725"/>
          </a:xfrm>
          <a:noFill/>
          <a:extLst>
            <a:ext uri="{909E8E84-426E-40DD-AFC4-6F175D3DCCD1}">
              <a14:hiddenFill xmlns:a14="http://schemas.microsoft.com/office/drawing/2010/main">
                <a:solidFill>
                  <a:srgbClr val="FFFFFF"/>
                </a:solidFill>
              </a14:hiddenFill>
            </a:ext>
          </a:extLst>
        </p:spPr>
      </p:pic>
      <p:sp>
        <p:nvSpPr>
          <p:cNvPr id="153606" name="Text Box 6"/>
          <p:cNvSpPr txBox="1">
            <a:spLocks noChangeArrowheads="1"/>
          </p:cNvSpPr>
          <p:nvPr/>
        </p:nvSpPr>
        <p:spPr bwMode="auto">
          <a:xfrm>
            <a:off x="2193925" y="5980113"/>
            <a:ext cx="4135438"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Garamond" pitchFamily="18" charset="0"/>
                <a:ea typeface="ＭＳ Ｐゴシック" pitchFamily="106" charset="-128"/>
              </a:defRPr>
            </a:lvl1pPr>
            <a:lvl2pPr marL="742950" indent="-285750">
              <a:defRPr>
                <a:solidFill>
                  <a:schemeClr val="tx1"/>
                </a:solidFill>
                <a:latin typeface="Garamond" pitchFamily="18" charset="0"/>
                <a:ea typeface="ＭＳ Ｐゴシック" pitchFamily="106" charset="-128"/>
              </a:defRPr>
            </a:lvl2pPr>
            <a:lvl3pPr marL="1143000" indent="-228600">
              <a:defRPr>
                <a:solidFill>
                  <a:schemeClr val="tx1"/>
                </a:solidFill>
                <a:latin typeface="Garamond" pitchFamily="18" charset="0"/>
                <a:ea typeface="ＭＳ Ｐゴシック" pitchFamily="106" charset="-128"/>
              </a:defRPr>
            </a:lvl3pPr>
            <a:lvl4pPr marL="1600200" indent="-228600">
              <a:defRPr>
                <a:solidFill>
                  <a:schemeClr val="tx1"/>
                </a:solidFill>
                <a:latin typeface="Garamond" pitchFamily="18" charset="0"/>
                <a:ea typeface="ＭＳ Ｐゴシック" pitchFamily="106" charset="-128"/>
              </a:defRPr>
            </a:lvl4pPr>
            <a:lvl5pPr marL="2057400" indent="-228600">
              <a:defRPr>
                <a:solidFill>
                  <a:schemeClr val="tx1"/>
                </a:solidFill>
                <a:latin typeface="Garamond" pitchFamily="18" charset="0"/>
                <a:ea typeface="ＭＳ Ｐゴシック" pitchFamily="106" charset="-128"/>
              </a:defRPr>
            </a:lvl5pPr>
            <a:lvl6pPr marL="2514600" indent="-228600" eaLnBrk="0" fontAlgn="base" hangingPunct="0">
              <a:spcBef>
                <a:spcPct val="0"/>
              </a:spcBef>
              <a:spcAft>
                <a:spcPct val="0"/>
              </a:spcAft>
              <a:defRPr>
                <a:solidFill>
                  <a:schemeClr val="tx1"/>
                </a:solidFill>
                <a:latin typeface="Garamond" pitchFamily="18" charset="0"/>
                <a:ea typeface="ＭＳ Ｐゴシック" pitchFamily="106" charset="-128"/>
              </a:defRPr>
            </a:lvl6pPr>
            <a:lvl7pPr marL="2971800" indent="-228600" eaLnBrk="0" fontAlgn="base" hangingPunct="0">
              <a:spcBef>
                <a:spcPct val="0"/>
              </a:spcBef>
              <a:spcAft>
                <a:spcPct val="0"/>
              </a:spcAft>
              <a:defRPr>
                <a:solidFill>
                  <a:schemeClr val="tx1"/>
                </a:solidFill>
                <a:latin typeface="Garamond" pitchFamily="18" charset="0"/>
                <a:ea typeface="ＭＳ Ｐゴシック" pitchFamily="106" charset="-128"/>
              </a:defRPr>
            </a:lvl7pPr>
            <a:lvl8pPr marL="3429000" indent="-228600" eaLnBrk="0" fontAlgn="base" hangingPunct="0">
              <a:spcBef>
                <a:spcPct val="0"/>
              </a:spcBef>
              <a:spcAft>
                <a:spcPct val="0"/>
              </a:spcAft>
              <a:defRPr>
                <a:solidFill>
                  <a:schemeClr val="tx1"/>
                </a:solidFill>
                <a:latin typeface="Garamond" pitchFamily="18" charset="0"/>
                <a:ea typeface="ＭＳ Ｐゴシック" pitchFamily="106" charset="-128"/>
              </a:defRPr>
            </a:lvl8pPr>
            <a:lvl9pPr marL="3886200" indent="-228600" eaLnBrk="0" fontAlgn="base" hangingPunct="0">
              <a:spcBef>
                <a:spcPct val="0"/>
              </a:spcBef>
              <a:spcAft>
                <a:spcPct val="0"/>
              </a:spcAft>
              <a:defRPr>
                <a:solidFill>
                  <a:schemeClr val="tx1"/>
                </a:solidFill>
                <a:latin typeface="Garamond" pitchFamily="18" charset="0"/>
                <a:ea typeface="ＭＳ Ｐゴシック" pitchFamily="106" charset="-128"/>
              </a:defRPr>
            </a:lvl9pPr>
          </a:lstStyle>
          <a:p>
            <a:r>
              <a:rPr lang="es-ES_tradnl" sz="3200" b="1"/>
              <a:t>CRISTÓBAL COLÓN</a:t>
            </a:r>
            <a:endParaRPr lang="en-US" sz="3200" b="1"/>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12000"/>
                                  </p:stCondLst>
                                  <p:childTnLst>
                                    <p:set>
                                      <p:cBhvr>
                                        <p:cTn id="6" dur="1" fill="hold">
                                          <p:stCondLst>
                                            <p:cond delay="0"/>
                                          </p:stCondLst>
                                        </p:cTn>
                                        <p:tgtEl>
                                          <p:spTgt spid="153604"/>
                                        </p:tgtEl>
                                        <p:attrNameLst>
                                          <p:attrName>style.visibility</p:attrName>
                                        </p:attrNameLst>
                                      </p:cBhvr>
                                      <p:to>
                                        <p:strVal val="visible"/>
                                      </p:to>
                                    </p:set>
                                    <p:animEffect transition="in" filter="box(in)">
                                      <p:cBhvr>
                                        <p:cTn id="7" dur="500"/>
                                        <p:tgtEl>
                                          <p:spTgt spid="15360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9000"/>
                                  </p:stCondLst>
                                  <p:childTnLst>
                                    <p:set>
                                      <p:cBhvr>
                                        <p:cTn id="11" dur="1" fill="hold">
                                          <p:stCondLst>
                                            <p:cond delay="0"/>
                                          </p:stCondLst>
                                        </p:cTn>
                                        <p:tgtEl>
                                          <p:spTgt spid="153606">
                                            <p:txEl>
                                              <p:pRg st="0" end="0"/>
                                            </p:txEl>
                                          </p:spTgt>
                                        </p:tgtEl>
                                        <p:attrNameLst>
                                          <p:attrName>style.visibility</p:attrName>
                                        </p:attrNameLst>
                                      </p:cBhvr>
                                      <p:to>
                                        <p:strVal val="visible"/>
                                      </p:to>
                                    </p:set>
                                    <p:animEffect transition="in" filter="box(in)">
                                      <p:cBhvr>
                                        <p:cTn id="12" dur="2000"/>
                                        <p:tgtEl>
                                          <p:spTgt spid="15360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2"/>
          <p:cNvSpPr>
            <a:spLocks noGrp="1" noRot="1" noChangeArrowheads="1"/>
          </p:cNvSpPr>
          <p:nvPr>
            <p:ph type="title"/>
          </p:nvPr>
        </p:nvSpPr>
        <p:spPr/>
        <p:txBody>
          <a:bodyPr/>
          <a:lstStyle/>
          <a:p>
            <a:pPr eaLnBrk="1" hangingPunct="1">
              <a:defRPr/>
            </a:pPr>
            <a:r>
              <a:rPr lang="es-ES_tradnl" smtClean="0"/>
              <a:t>CRISTÓBAL COLON</a:t>
            </a:r>
            <a:endParaRPr lang="en-US" smtClean="0"/>
          </a:p>
        </p:txBody>
      </p:sp>
      <p:sp>
        <p:nvSpPr>
          <p:cNvPr id="155651" name="Rectangle 3"/>
          <p:cNvSpPr>
            <a:spLocks noGrp="1" noChangeArrowheads="1"/>
          </p:cNvSpPr>
          <p:nvPr>
            <p:ph type="body" idx="1"/>
          </p:nvPr>
        </p:nvSpPr>
        <p:spPr/>
        <p:txBody>
          <a:bodyPr/>
          <a:lstStyle/>
          <a:p>
            <a:pPr eaLnBrk="1" hangingPunct="1">
              <a:defRPr/>
            </a:pPr>
            <a:r>
              <a:rPr lang="es-ES_tradnl" smtClean="0"/>
              <a:t>¿</a:t>
            </a:r>
            <a:r>
              <a:rPr lang="es-ES_tradnl" b="1" smtClean="0"/>
              <a:t>Qué sabes sobre Cristóbal Colón?</a:t>
            </a:r>
            <a:endParaRPr lang="en-US" b="1" smtClean="0"/>
          </a:p>
        </p:txBody>
      </p:sp>
    </p:spTree>
  </p:cSld>
  <p:clrMapOvr>
    <a:masterClrMapping/>
  </p:clrMapOvr>
  <p:transition spd="med">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2"/>
          <p:cNvSpPr>
            <a:spLocks noGrp="1" noRot="1" noChangeArrowheads="1"/>
          </p:cNvSpPr>
          <p:nvPr>
            <p:ph type="title"/>
          </p:nvPr>
        </p:nvSpPr>
        <p:spPr/>
        <p:txBody>
          <a:bodyPr/>
          <a:lstStyle/>
          <a:p>
            <a:pPr eaLnBrk="1" hangingPunct="1">
              <a:defRPr/>
            </a:pPr>
            <a:r>
              <a:rPr lang="es-ES_tradnl" smtClean="0"/>
              <a:t>CRISTÓBAL COLON</a:t>
            </a:r>
            <a:endParaRPr lang="en-US" smtClean="0"/>
          </a:p>
        </p:txBody>
      </p:sp>
      <p:sp>
        <p:nvSpPr>
          <p:cNvPr id="157699" name="Rectangle 3"/>
          <p:cNvSpPr>
            <a:spLocks noGrp="1" noChangeArrowheads="1"/>
          </p:cNvSpPr>
          <p:nvPr>
            <p:ph type="body" idx="1"/>
          </p:nvPr>
        </p:nvSpPr>
        <p:spPr/>
        <p:txBody>
          <a:bodyPr/>
          <a:lstStyle/>
          <a:p>
            <a:pPr eaLnBrk="1" hangingPunct="1">
              <a:lnSpc>
                <a:spcPct val="80000"/>
              </a:lnSpc>
              <a:buFont typeface="Wingdings" pitchFamily="2" charset="2"/>
              <a:buNone/>
              <a:defRPr/>
            </a:pPr>
            <a:endParaRPr lang="en-US" sz="1800" b="1" smtClean="0"/>
          </a:p>
          <a:p>
            <a:pPr eaLnBrk="1" hangingPunct="1">
              <a:lnSpc>
                <a:spcPct val="80000"/>
              </a:lnSpc>
              <a:defRPr/>
            </a:pPr>
            <a:r>
              <a:rPr lang="en-US" sz="1800" b="1" smtClean="0"/>
              <a:t> </a:t>
            </a:r>
            <a:r>
              <a:rPr lang="en-US" sz="2000" b="1" smtClean="0"/>
              <a:t/>
            </a:r>
            <a:br>
              <a:rPr lang="en-US" sz="2000" b="1" smtClean="0"/>
            </a:br>
            <a:r>
              <a:rPr lang="en-US" sz="2000" b="1" smtClean="0"/>
              <a:t>Génova, Italia 1451 - Valladolid, España 21/5/1506</a:t>
            </a:r>
            <a:br>
              <a:rPr lang="en-US" sz="2000" b="1" smtClean="0"/>
            </a:br>
            <a:r>
              <a:rPr lang="en-US" sz="2000" b="1" smtClean="0"/>
              <a:t/>
            </a:r>
            <a:br>
              <a:rPr lang="en-US" sz="2000" b="1" smtClean="0"/>
            </a:br>
            <a:r>
              <a:rPr lang="en-US" sz="2000" b="1" smtClean="0"/>
              <a:t>Nació en Génova en el año 1451. Las noticias sobre la juventud de Colón son muy escasas y de dudoso crédito ya que proceden en su mayoría de la "Historia del almirante", escrita por su hijo Hernando, en la que se mezclan hechos verídicos con fantásticos. Era hijo de Domenico Colombo y Susana Fontanarossa.</a:t>
            </a:r>
            <a:br>
              <a:rPr lang="en-US" sz="2000" b="1" smtClean="0"/>
            </a:br>
            <a:r>
              <a:rPr lang="en-US" sz="2000" b="1" smtClean="0"/>
              <a:t/>
            </a:r>
            <a:br>
              <a:rPr lang="en-US" sz="2000" b="1" smtClean="0"/>
            </a:br>
            <a:r>
              <a:rPr lang="en-US" sz="2000" b="1" smtClean="0"/>
              <a:t>En 1470 su familia se trasladó a Savona y su carrera de navegante empezó con sus continuos viajes para comprar lana, queso y vino. Aficionado a la cartografía, empleó el tiempo que le dejó libre la navegación en dibujar y levantar cartas geográficas que vendía para el sostenimiento de su familia. Al parecer fue un autodidacta que navegaba ya con menos de 20 años. En 1476, después de naufragar cerca de la costa portuguesa, se dirigió con su hermano Bartolomé a Irlanda, Islandia, Madeira y Génova. </a:t>
            </a:r>
            <a:endParaRPr lang="en-US" sz="2000" smtClean="0"/>
          </a:p>
        </p:txBody>
      </p:sp>
    </p:spTree>
  </p:cSld>
  <p:clrMapOvr>
    <a:masterClrMapping/>
  </p:clrMapOvr>
  <p:transition spd="med">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Grp="1" noRot="1" noChangeArrowheads="1"/>
          </p:cNvSpPr>
          <p:nvPr>
            <p:ph type="title"/>
          </p:nvPr>
        </p:nvSpPr>
        <p:spPr/>
        <p:txBody>
          <a:bodyPr/>
          <a:lstStyle/>
          <a:p>
            <a:pPr eaLnBrk="1" hangingPunct="1">
              <a:defRPr/>
            </a:pPr>
            <a:r>
              <a:rPr lang="es-ES_tradnl" smtClean="0"/>
              <a:t>CRISTÓBAL COLON</a:t>
            </a:r>
            <a:endParaRPr lang="en-US" smtClean="0"/>
          </a:p>
        </p:txBody>
      </p:sp>
      <p:sp>
        <p:nvSpPr>
          <p:cNvPr id="158723" name="Rectangle 3"/>
          <p:cNvSpPr>
            <a:spLocks noGrp="1" noChangeArrowheads="1"/>
          </p:cNvSpPr>
          <p:nvPr>
            <p:ph type="body" idx="1"/>
          </p:nvPr>
        </p:nvSpPr>
        <p:spPr>
          <a:xfrm>
            <a:off x="457200" y="1371600"/>
            <a:ext cx="8229600" cy="4754563"/>
          </a:xfrm>
        </p:spPr>
        <p:txBody>
          <a:bodyPr/>
          <a:lstStyle/>
          <a:p>
            <a:pPr eaLnBrk="1" hangingPunct="1">
              <a:lnSpc>
                <a:spcPct val="80000"/>
              </a:lnSpc>
              <a:buFont typeface="Wingdings" pitchFamily="2" charset="2"/>
              <a:buNone/>
              <a:defRPr/>
            </a:pPr>
            <a:endParaRPr lang="en-US" sz="800" b="1" smtClean="0"/>
          </a:p>
          <a:p>
            <a:pPr eaLnBrk="1" hangingPunct="1">
              <a:lnSpc>
                <a:spcPct val="80000"/>
              </a:lnSpc>
              <a:defRPr/>
            </a:pPr>
            <a:r>
              <a:rPr lang="en-US" sz="800" b="1" smtClean="0"/>
              <a:t> </a:t>
            </a:r>
            <a:r>
              <a:rPr lang="en-US" sz="900" b="1" smtClean="0"/>
              <a:t/>
            </a:r>
            <a:br>
              <a:rPr lang="en-US" sz="900" b="1" smtClean="0"/>
            </a:br>
            <a:r>
              <a:rPr lang="en-US" sz="2400" b="1" smtClean="0"/>
              <a:t>Influido por Marco Polo, Colón pensaba que podía alcanzar Catay y Cipango (China y Japón) por vía marítima en dirección a occidente. Ofreció su proyecto a Juan II de Portugal, pero al final no llegaron a un acuerdo. Entonces se dirigió a La Rábida y posteriormente intentó convencer a los Reyes Católicos para que financiaran la empresa del descubrimiento; no consiguiéndolo, se volvió a Portugal, aunque antes de marchar a Lisboa se entrevistó con los Reyes Católicos (junio 1488), que le otorgaron una ayuda de 3.000 maravedises. Estuvo en Portugal donde recogió información sobre los progresos marítimos lusitanos, pero, al parecer, no mantuvo conversaciones con el monarca portugués. Vuelto a Castilla, la reina Isabel le llamó a la corte (1489) y le dio "esperanza cierta", pero Colón decidió marchar a Francia debido a la lentitud de la monarquía de tomar una decisión</a:t>
            </a:r>
            <a:r>
              <a:rPr lang="en-US" sz="2400" smtClean="0"/>
              <a:t>.</a:t>
            </a:r>
          </a:p>
        </p:txBody>
      </p:sp>
    </p:spTree>
  </p:cSld>
  <p:clrMapOvr>
    <a:masterClrMapping/>
  </p:clrMapOvr>
  <p:transition spd="med">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2"/>
          <p:cNvSpPr>
            <a:spLocks noGrp="1" noRot="1" noChangeArrowheads="1"/>
          </p:cNvSpPr>
          <p:nvPr>
            <p:ph type="title"/>
          </p:nvPr>
        </p:nvSpPr>
        <p:spPr/>
        <p:txBody>
          <a:bodyPr/>
          <a:lstStyle/>
          <a:p>
            <a:pPr eaLnBrk="1" hangingPunct="1">
              <a:defRPr/>
            </a:pPr>
            <a:r>
              <a:rPr lang="es-ES_tradnl" smtClean="0"/>
              <a:t>CRISTÓBAL COLON</a:t>
            </a:r>
            <a:endParaRPr lang="en-US" smtClean="0"/>
          </a:p>
        </p:txBody>
      </p:sp>
      <p:sp>
        <p:nvSpPr>
          <p:cNvPr id="159747" name="Rectangle 3"/>
          <p:cNvSpPr>
            <a:spLocks noGrp="1" noChangeArrowheads="1"/>
          </p:cNvSpPr>
          <p:nvPr>
            <p:ph type="body" idx="1"/>
          </p:nvPr>
        </p:nvSpPr>
        <p:spPr>
          <a:xfrm>
            <a:off x="533400" y="1066800"/>
            <a:ext cx="8229600" cy="5516563"/>
          </a:xfrm>
        </p:spPr>
        <p:txBody>
          <a:bodyPr/>
          <a:lstStyle/>
          <a:p>
            <a:pPr eaLnBrk="1" hangingPunct="1">
              <a:lnSpc>
                <a:spcPct val="80000"/>
              </a:lnSpc>
              <a:buFont typeface="Wingdings" pitchFamily="2" charset="2"/>
              <a:buNone/>
              <a:defRPr/>
            </a:pPr>
            <a:endParaRPr lang="en-US" sz="800" b="1" smtClean="0"/>
          </a:p>
          <a:p>
            <a:pPr eaLnBrk="1" hangingPunct="1">
              <a:lnSpc>
                <a:spcPct val="80000"/>
              </a:lnSpc>
              <a:buFont typeface="Wingdings" pitchFamily="2" charset="2"/>
              <a:buNone/>
              <a:defRPr/>
            </a:pPr>
            <a:r>
              <a:rPr lang="en-US" sz="800" b="1" smtClean="0"/>
              <a:t>           </a:t>
            </a:r>
            <a:r>
              <a:rPr lang="en-US" sz="2000" b="1" smtClean="0"/>
              <a:t>El viaje no fue difícil, aunque hubo varios motines entre la tripulación, y el 12 de octubre de 1492, el vigía Rodrigo Sánchez de Triana, divisó tierra. La expedición atracó en la isla de Guanahaní (actual Watling en las Bahamas), que Colón bautizó como San Salvador. Posteriormente descubrió Juana, hoy Cuba a la que Colón confundió en un principio como las tierras del Gran Ján; y La Española, actuales República Dominicana y Haití. El día de Navidad encalló la nave Santa María con cuyos restos construyó la villa de Navidad, primer asentamiento de los españoles en el Nuevo Mundo. Aquí dejó 39 hombres al mando de Pedro de Arana, alguacil de la Armada y con el resto de la tripulación volvió a Europa. A su llegada a España en 1493, por orden de los reyes se trasladó a Barcelona, donde lo recibieron en plena corte y exhibió las raras riquezas del territorio descubierto. Lo nombraron Almirante del Mar Océano, Virrey de las Indias, gobernador de las tierras descubiertas y la décima parte de las mercancías que se obtuviesen. Afirmó haber llegado a China y descubierto varias islas de la costa oriental de Asia, pues no sabía en ese momento que había descubierto un nuevo continente.</a:t>
            </a:r>
            <a:r>
              <a:rPr lang="en-US" sz="2000" smtClean="0"/>
              <a:t> </a:t>
            </a:r>
            <a:r>
              <a:rPr lang="en-US" sz="2000" b="1" smtClean="0"/>
              <a:t> </a:t>
            </a:r>
            <a:br>
              <a:rPr lang="en-US" sz="2000" b="1" smtClean="0"/>
            </a:br>
            <a:endParaRPr lang="en-US" sz="2000" b="1" smtClean="0"/>
          </a:p>
        </p:txBody>
      </p:sp>
    </p:spTree>
  </p:cSld>
  <p:clrMapOvr>
    <a:masterClrMapping/>
  </p:clrMapOvr>
  <p:transition spd="med">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2"/>
          <p:cNvSpPr>
            <a:spLocks noGrp="1" noRot="1" noChangeArrowheads="1"/>
          </p:cNvSpPr>
          <p:nvPr>
            <p:ph type="title"/>
          </p:nvPr>
        </p:nvSpPr>
        <p:spPr/>
        <p:txBody>
          <a:bodyPr/>
          <a:lstStyle/>
          <a:p>
            <a:pPr eaLnBrk="1" hangingPunct="1">
              <a:defRPr/>
            </a:pPr>
            <a:r>
              <a:rPr lang="es-ES_tradnl" smtClean="0"/>
              <a:t>CRISTÓBAL COLON</a:t>
            </a:r>
            <a:endParaRPr lang="en-US" smtClean="0"/>
          </a:p>
        </p:txBody>
      </p:sp>
      <p:sp>
        <p:nvSpPr>
          <p:cNvPr id="161795" name="Rectangle 3"/>
          <p:cNvSpPr>
            <a:spLocks noGrp="1" noChangeArrowheads="1"/>
          </p:cNvSpPr>
          <p:nvPr>
            <p:ph type="body" sz="half" idx="1"/>
          </p:nvPr>
        </p:nvSpPr>
        <p:spPr/>
        <p:txBody>
          <a:bodyPr/>
          <a:lstStyle/>
          <a:p>
            <a:pPr eaLnBrk="1" hangingPunct="1">
              <a:buFont typeface="Wingdings" pitchFamily="2" charset="2"/>
              <a:buNone/>
              <a:defRPr/>
            </a:pPr>
            <a:endParaRPr lang="en-US" sz="2800" b="1" smtClean="0"/>
          </a:p>
          <a:p>
            <a:pPr eaLnBrk="1" hangingPunct="1">
              <a:buFont typeface="Wingdings" pitchFamily="2" charset="2"/>
              <a:buNone/>
              <a:defRPr/>
            </a:pPr>
            <a:r>
              <a:rPr lang="en-US" sz="2800" b="1" smtClean="0"/>
              <a:t>           </a:t>
            </a:r>
            <a:endParaRPr lang="en-US" sz="6000" b="1" smtClean="0"/>
          </a:p>
        </p:txBody>
      </p:sp>
      <p:pic>
        <p:nvPicPr>
          <p:cNvPr id="39940" name="Picture 4"/>
          <p:cNvPicPr>
            <a:picLocks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1905000" y="1600200"/>
            <a:ext cx="5938838" cy="4648200"/>
          </a:xfrm>
          <a:noFill/>
          <a:extLst>
            <a:ext uri="{909E8E84-426E-40DD-AFC4-6F175D3DCCD1}">
              <a14:hiddenFill xmlns:a14="http://schemas.microsoft.com/office/drawing/2010/main">
                <a:solidFill>
                  <a:srgbClr val="FFFFFF"/>
                </a:solidFill>
              </a14:hiddenFill>
            </a:ext>
          </a:extLst>
        </p:spPr>
      </p:pic>
    </p:spTree>
  </p:cSld>
  <p:clrMapOvr>
    <a:masterClrMapping/>
  </p:clrMapOvr>
  <p:transition spd="med">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2"/>
          <p:cNvSpPr>
            <a:spLocks noGrp="1" noRot="1" noChangeArrowheads="1"/>
          </p:cNvSpPr>
          <p:nvPr>
            <p:ph type="title"/>
          </p:nvPr>
        </p:nvSpPr>
        <p:spPr/>
        <p:txBody>
          <a:bodyPr/>
          <a:lstStyle/>
          <a:p>
            <a:pPr eaLnBrk="1" hangingPunct="1">
              <a:defRPr/>
            </a:pPr>
            <a:r>
              <a:rPr lang="es-ES_tradnl" smtClean="0"/>
              <a:t>EL NACIMIENTO</a:t>
            </a:r>
            <a:endParaRPr lang="en-US" smtClean="0"/>
          </a:p>
        </p:txBody>
      </p:sp>
      <p:sp>
        <p:nvSpPr>
          <p:cNvPr id="160771" name="Rectangle 3"/>
          <p:cNvSpPr>
            <a:spLocks noGrp="1" noChangeArrowheads="1"/>
          </p:cNvSpPr>
          <p:nvPr>
            <p:ph type="body" sz="half" idx="1"/>
          </p:nvPr>
        </p:nvSpPr>
        <p:spPr/>
        <p:txBody>
          <a:bodyPr/>
          <a:lstStyle/>
          <a:p>
            <a:pPr eaLnBrk="1" hangingPunct="1">
              <a:defRPr/>
            </a:pPr>
            <a:r>
              <a:rPr lang="es-ES_tradnl" sz="2800" smtClean="0"/>
              <a:t>NACIÓ EL </a:t>
            </a:r>
            <a:r>
              <a:rPr lang="es-ES_tradnl" b="1" smtClean="0"/>
              <a:t>CASTELLANO</a:t>
            </a:r>
            <a:r>
              <a:rPr lang="es-ES_tradnl" sz="2800" smtClean="0"/>
              <a:t>  O </a:t>
            </a:r>
            <a:r>
              <a:rPr lang="es-ES_tradnl" b="1" smtClean="0"/>
              <a:t>ESPAÑOL</a:t>
            </a:r>
            <a:r>
              <a:rPr lang="es-ES_tradnl" sz="2800" smtClean="0"/>
              <a:t> EN </a:t>
            </a:r>
            <a:r>
              <a:rPr lang="es-ES_tradnl" sz="4400" b="1" smtClean="0"/>
              <a:t>CASTILLA LA VIEJA</a:t>
            </a:r>
            <a:r>
              <a:rPr lang="es-ES_tradnl" sz="2800" smtClean="0"/>
              <a:t> POR </a:t>
            </a:r>
            <a:r>
              <a:rPr lang="es-ES_tradnl" sz="3600" b="1" smtClean="0"/>
              <a:t>LA EDAD MEDIA</a:t>
            </a:r>
            <a:endParaRPr lang="en-US" sz="3600" b="1" smtClean="0"/>
          </a:p>
        </p:txBody>
      </p:sp>
      <p:pic>
        <p:nvPicPr>
          <p:cNvPr id="40964" name="Picture 6"/>
          <p:cNvPicPr>
            <a:picLocks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495800" y="1600200"/>
            <a:ext cx="4419600" cy="4525963"/>
          </a:xfrm>
        </p:spPr>
      </p:pic>
    </p:spTree>
  </p:cSld>
  <p:clrMapOvr>
    <a:masterClrMapping/>
  </p:clrMapOvr>
  <p:transition spd="med">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2"/>
          <p:cNvSpPr>
            <a:spLocks noGrp="1" noRot="1" noChangeArrowheads="1"/>
          </p:cNvSpPr>
          <p:nvPr>
            <p:ph type="title"/>
          </p:nvPr>
        </p:nvSpPr>
        <p:spPr/>
        <p:txBody>
          <a:bodyPr/>
          <a:lstStyle/>
          <a:p>
            <a:pPr eaLnBrk="1" hangingPunct="1">
              <a:defRPr/>
            </a:pPr>
            <a:r>
              <a:rPr lang="es-ES_tradnl" smtClean="0"/>
              <a:t>EL CASTELLANO</a:t>
            </a:r>
            <a:endParaRPr lang="en-US" smtClean="0"/>
          </a:p>
        </p:txBody>
      </p:sp>
      <p:sp>
        <p:nvSpPr>
          <p:cNvPr id="156675" name="Rectangle 3"/>
          <p:cNvSpPr>
            <a:spLocks noGrp="1" noChangeArrowheads="1"/>
          </p:cNvSpPr>
          <p:nvPr>
            <p:ph type="body" sz="half" idx="1"/>
          </p:nvPr>
        </p:nvSpPr>
        <p:spPr/>
        <p:txBody>
          <a:bodyPr/>
          <a:lstStyle/>
          <a:p>
            <a:pPr eaLnBrk="1" hangingPunct="1">
              <a:defRPr/>
            </a:pPr>
            <a:r>
              <a:rPr lang="es-ES_tradnl" sz="2400" smtClean="0"/>
              <a:t> </a:t>
            </a:r>
            <a:r>
              <a:rPr lang="es-ES_tradnl" sz="2400" b="1" smtClean="0"/>
              <a:t>EL CASTELLANO ES EL HIJO LEGÍTIMO DEL LATÍN</a:t>
            </a:r>
            <a:r>
              <a:rPr lang="es-ES_tradnl" sz="2400" smtClean="0"/>
              <a:t> que hablaban los romanos que vinieron a España.</a:t>
            </a:r>
          </a:p>
          <a:p>
            <a:pPr eaLnBrk="1" hangingPunct="1">
              <a:defRPr/>
            </a:pPr>
            <a:r>
              <a:rPr lang="es-ES_tradnl" sz="2400" smtClean="0"/>
              <a:t>Sus </a:t>
            </a:r>
            <a:r>
              <a:rPr lang="es-ES_tradnl" sz="2400" b="1" smtClean="0"/>
              <a:t>HERMANOS CARNALES</a:t>
            </a:r>
            <a:r>
              <a:rPr lang="es-ES_tradnl" sz="2400" smtClean="0"/>
              <a:t> son:</a:t>
            </a:r>
          </a:p>
          <a:p>
            <a:pPr eaLnBrk="1" hangingPunct="1">
              <a:defRPr/>
            </a:pPr>
            <a:r>
              <a:rPr lang="es-ES_tradnl" sz="2400" b="1" smtClean="0"/>
              <a:t>E L GALLEGO</a:t>
            </a:r>
            <a:r>
              <a:rPr lang="es-ES_tradnl" sz="2400" smtClean="0"/>
              <a:t>     </a:t>
            </a:r>
          </a:p>
          <a:p>
            <a:pPr eaLnBrk="1" hangingPunct="1">
              <a:defRPr/>
            </a:pPr>
            <a:r>
              <a:rPr lang="es-ES_tradnl" sz="2400" b="1" smtClean="0"/>
              <a:t>EL PORTUGÚES</a:t>
            </a:r>
          </a:p>
          <a:p>
            <a:pPr eaLnBrk="1" hangingPunct="1">
              <a:defRPr/>
            </a:pPr>
            <a:r>
              <a:rPr lang="es-ES_tradnl" sz="2400" b="1" smtClean="0"/>
              <a:t>EL CATALÁN</a:t>
            </a:r>
          </a:p>
          <a:p>
            <a:pPr eaLnBrk="1" hangingPunct="1">
              <a:defRPr/>
            </a:pPr>
            <a:endParaRPr lang="en-US" sz="2400" b="1" smtClean="0"/>
          </a:p>
        </p:txBody>
      </p:sp>
      <p:pic>
        <p:nvPicPr>
          <p:cNvPr id="41988" name="Picture 4"/>
          <p:cNvPicPr>
            <a:picLocks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648200" y="1676400"/>
            <a:ext cx="3962400" cy="4038600"/>
          </a:xfrm>
          <a:noFill/>
          <a:extLst>
            <a:ext uri="{909E8E84-426E-40DD-AFC4-6F175D3DCCD1}">
              <a14:hiddenFill xmlns:a14="http://schemas.microsoft.com/office/drawing/2010/main">
                <a:solidFill>
                  <a:srgbClr val="FFFFFF"/>
                </a:solidFill>
              </a14:hiddenFill>
            </a:ext>
          </a:extLst>
        </p:spPr>
      </p:pic>
    </p:spTree>
  </p:cSld>
  <p:clrMapOvr>
    <a:masterClrMapping/>
  </p:clrMapOvr>
  <p:transition spd="med">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Rot="1" noChangeArrowheads="1"/>
          </p:cNvSpPr>
          <p:nvPr>
            <p:ph type="title"/>
          </p:nvPr>
        </p:nvSpPr>
        <p:spPr/>
        <p:txBody>
          <a:bodyPr/>
          <a:lstStyle/>
          <a:p>
            <a:pPr eaLnBrk="1" hangingPunct="1">
              <a:defRPr/>
            </a:pPr>
            <a:r>
              <a:rPr lang="es-ES_tradnl" smtClean="0"/>
              <a:t>!ADIVINA!</a:t>
            </a:r>
            <a:endParaRPr lang="en-US" smtClean="0"/>
          </a:p>
        </p:txBody>
      </p:sp>
      <p:sp>
        <p:nvSpPr>
          <p:cNvPr id="116739" name="Rectangle 3"/>
          <p:cNvSpPr>
            <a:spLocks noGrp="1" noChangeArrowheads="1"/>
          </p:cNvSpPr>
          <p:nvPr>
            <p:ph type="body" idx="1"/>
          </p:nvPr>
        </p:nvSpPr>
        <p:spPr>
          <a:xfrm>
            <a:off x="457200" y="1600200"/>
            <a:ext cx="8229600" cy="2133600"/>
          </a:xfrm>
        </p:spPr>
        <p:txBody>
          <a:bodyPr/>
          <a:lstStyle/>
          <a:p>
            <a:pPr eaLnBrk="1" hangingPunct="1">
              <a:buFont typeface="Wingdings" pitchFamily="2" charset="2"/>
              <a:buNone/>
              <a:defRPr/>
            </a:pPr>
            <a:r>
              <a:rPr lang="es-ES_tradnl" smtClean="0"/>
              <a:t>  ¿ </a:t>
            </a:r>
            <a:r>
              <a:rPr lang="es-ES_tradnl" b="1" smtClean="0"/>
              <a:t>DE DÓNDE PROVIENE EL IDIOMA ESPAÑOL?</a:t>
            </a:r>
          </a:p>
          <a:p>
            <a:pPr eaLnBrk="1" hangingPunct="1">
              <a:buFont typeface="Wingdings" pitchFamily="2" charset="2"/>
              <a:buNone/>
              <a:defRPr/>
            </a:pPr>
            <a:endParaRPr lang="es-ES_tradnl" b="1" smtClean="0"/>
          </a:p>
        </p:txBody>
      </p:sp>
      <p:sp>
        <p:nvSpPr>
          <p:cNvPr id="116740" name="Text Box 4"/>
          <p:cNvSpPr txBox="1">
            <a:spLocks noChangeArrowheads="1"/>
          </p:cNvSpPr>
          <p:nvPr/>
        </p:nvSpPr>
        <p:spPr bwMode="auto">
          <a:xfrm>
            <a:off x="609600" y="4495800"/>
            <a:ext cx="6553200" cy="1798638"/>
          </a:xfrm>
          <a:prstGeom prst="rect">
            <a:avLst/>
          </a:prstGeom>
          <a:noFill/>
          <a:ln w="9525">
            <a:noFill/>
            <a:miter lim="800000"/>
            <a:headEnd/>
            <a:tailEnd/>
          </a:ln>
          <a:effectLst/>
        </p:spPr>
        <p:txBody>
          <a:bodyPr>
            <a:spAutoFit/>
          </a:bodyPr>
          <a:lstStyle/>
          <a:p>
            <a:pPr eaLnBrk="1" hangingPunct="1">
              <a:spcBef>
                <a:spcPct val="20000"/>
              </a:spcBef>
              <a:buClr>
                <a:schemeClr val="hlink"/>
              </a:buClr>
              <a:buSzPct val="70000"/>
              <a:buFont typeface="Wingdings" pitchFamily="2" charset="2"/>
              <a:buNone/>
              <a:defRPr/>
            </a:pPr>
            <a:r>
              <a:rPr lang="es-ES_tradnl" sz="3200" b="1">
                <a:effectLst>
                  <a:outerShdw blurRad="38100" dist="38100" dir="2700000" algn="tl">
                    <a:srgbClr val="000000"/>
                  </a:outerShdw>
                </a:effectLst>
              </a:rPr>
              <a:t>DE LA PENÍNSULA IBÉRICA (Hoy España y Portugal)</a:t>
            </a:r>
            <a:endParaRPr lang="en-US" sz="3200" b="1" u="sng">
              <a:effectLst>
                <a:outerShdw blurRad="38100" dist="38100" dir="2700000" algn="tl">
                  <a:srgbClr val="000000"/>
                </a:outerShdw>
              </a:effectLst>
            </a:endParaRPr>
          </a:p>
          <a:p>
            <a:pPr>
              <a:spcBef>
                <a:spcPct val="50000"/>
              </a:spcBef>
              <a:defRPr/>
            </a:pPr>
            <a:endParaRPr lang="en-US" sz="3200"/>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6739">
                                            <p:txEl>
                                              <p:pRg st="0" end="0"/>
                                            </p:txEl>
                                          </p:spTgt>
                                        </p:tgtEl>
                                        <p:attrNameLst>
                                          <p:attrName>style.visibility</p:attrName>
                                        </p:attrNameLst>
                                      </p:cBhvr>
                                      <p:to>
                                        <p:strVal val="visible"/>
                                      </p:to>
                                    </p:set>
                                    <p:animEffect transition="in" filter="blinds(horizontal)">
                                      <p:cBhvr>
                                        <p:cTn id="7" dur="500"/>
                                        <p:tgtEl>
                                          <p:spTgt spid="11673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20000"/>
                                  </p:stCondLst>
                                  <p:childTnLst>
                                    <p:set>
                                      <p:cBhvr>
                                        <p:cTn id="11" dur="1" fill="hold">
                                          <p:stCondLst>
                                            <p:cond delay="0"/>
                                          </p:stCondLst>
                                        </p:cTn>
                                        <p:tgtEl>
                                          <p:spTgt spid="116740">
                                            <p:txEl>
                                              <p:pRg st="0" end="0"/>
                                            </p:txEl>
                                          </p:spTgt>
                                        </p:tgtEl>
                                        <p:attrNameLst>
                                          <p:attrName>style.visibility</p:attrName>
                                        </p:attrNameLst>
                                      </p:cBhvr>
                                      <p:to>
                                        <p:strVal val="visible"/>
                                      </p:to>
                                    </p:set>
                                    <p:animEffect transition="in" filter="box(in)">
                                      <p:cBhvr>
                                        <p:cTn id="12" dur="2000"/>
                                        <p:tgtEl>
                                          <p:spTgt spid="11674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739"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2"/>
          <p:cNvSpPr>
            <a:spLocks noGrp="1" noRot="1" noChangeArrowheads="1"/>
          </p:cNvSpPr>
          <p:nvPr>
            <p:ph type="title"/>
          </p:nvPr>
        </p:nvSpPr>
        <p:spPr/>
        <p:txBody>
          <a:bodyPr/>
          <a:lstStyle/>
          <a:p>
            <a:pPr eaLnBrk="1" hangingPunct="1">
              <a:defRPr/>
            </a:pPr>
            <a:r>
              <a:rPr lang="es-ES_tradnl" smtClean="0"/>
              <a:t>EL CASTELLANO</a:t>
            </a:r>
            <a:endParaRPr lang="en-US" smtClean="0"/>
          </a:p>
        </p:txBody>
      </p:sp>
      <p:sp>
        <p:nvSpPr>
          <p:cNvPr id="165891" name="Rectangle 3"/>
          <p:cNvSpPr>
            <a:spLocks noGrp="1" noChangeArrowheads="1"/>
          </p:cNvSpPr>
          <p:nvPr>
            <p:ph type="body" sz="half" idx="1"/>
          </p:nvPr>
        </p:nvSpPr>
        <p:spPr/>
        <p:txBody>
          <a:bodyPr/>
          <a:lstStyle/>
          <a:p>
            <a:pPr eaLnBrk="1" hangingPunct="1">
              <a:defRPr/>
            </a:pPr>
            <a:r>
              <a:rPr lang="es-ES_tradnl" sz="2800" smtClean="0"/>
              <a:t> </a:t>
            </a:r>
            <a:r>
              <a:rPr lang="es-ES_tradnl" sz="2800" b="1" smtClean="0"/>
              <a:t>EN EUROPA LOS HERMANOS CARNALES</a:t>
            </a:r>
            <a:r>
              <a:rPr lang="es-ES_tradnl" sz="2800" smtClean="0"/>
              <a:t>  DE </a:t>
            </a:r>
            <a:r>
              <a:rPr lang="es-ES_tradnl" smtClean="0"/>
              <a:t>CASTELLANO</a:t>
            </a:r>
            <a:r>
              <a:rPr lang="es-ES_tradnl" sz="2800" smtClean="0"/>
              <a:t> son:</a:t>
            </a:r>
          </a:p>
          <a:p>
            <a:pPr eaLnBrk="1" hangingPunct="1">
              <a:defRPr/>
            </a:pPr>
            <a:r>
              <a:rPr lang="es-ES_tradnl" sz="2800" b="1" smtClean="0"/>
              <a:t>E L FRANCÉS</a:t>
            </a:r>
            <a:r>
              <a:rPr lang="es-ES_tradnl" sz="2800" smtClean="0"/>
              <a:t>     </a:t>
            </a:r>
          </a:p>
          <a:p>
            <a:pPr eaLnBrk="1" hangingPunct="1">
              <a:defRPr/>
            </a:pPr>
            <a:r>
              <a:rPr lang="es-ES_tradnl" sz="2800" b="1" smtClean="0"/>
              <a:t>EL ITALIANO</a:t>
            </a:r>
          </a:p>
          <a:p>
            <a:pPr eaLnBrk="1" hangingPunct="1">
              <a:defRPr/>
            </a:pPr>
            <a:r>
              <a:rPr lang="es-ES_tradnl" sz="2800" b="1" smtClean="0"/>
              <a:t>EL RUMANO</a:t>
            </a:r>
            <a:endParaRPr lang="en-US" sz="2800" b="1" smtClean="0"/>
          </a:p>
        </p:txBody>
      </p:sp>
      <p:pic>
        <p:nvPicPr>
          <p:cNvPr id="43012" name="Picture 5"/>
          <p:cNvPicPr>
            <a:picLocks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p:pic>
    </p:spTree>
  </p:cSld>
  <p:clrMapOvr>
    <a:masterClrMapping/>
  </p:clrMapOvr>
  <p:transition spd="med">
    <p:fad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Grp="1" noRot="1" noChangeArrowheads="1"/>
          </p:cNvSpPr>
          <p:nvPr>
            <p:ph type="title"/>
          </p:nvPr>
        </p:nvSpPr>
        <p:spPr/>
        <p:txBody>
          <a:bodyPr/>
          <a:lstStyle/>
          <a:p>
            <a:pPr eaLnBrk="1" hangingPunct="1">
              <a:defRPr/>
            </a:pPr>
            <a:r>
              <a:rPr lang="en-US" smtClean="0"/>
              <a:t>EL CASTELLANO</a:t>
            </a:r>
          </a:p>
        </p:txBody>
      </p:sp>
      <p:sp>
        <p:nvSpPr>
          <p:cNvPr id="145411" name="Rectangle 3"/>
          <p:cNvSpPr>
            <a:spLocks noGrp="1" noChangeArrowheads="1"/>
          </p:cNvSpPr>
          <p:nvPr>
            <p:ph type="body" idx="1"/>
          </p:nvPr>
        </p:nvSpPr>
        <p:spPr/>
        <p:txBody>
          <a:bodyPr/>
          <a:lstStyle/>
          <a:p>
            <a:pPr eaLnBrk="1" hangingPunct="1">
              <a:defRPr/>
            </a:pPr>
            <a:r>
              <a:rPr lang="en-US" smtClean="0"/>
              <a:t>Con el apoyo de los Reyes Cat</a:t>
            </a:r>
            <a:r>
              <a:rPr lang="es-ES_tradnl" smtClean="0"/>
              <a:t>ólicos, el castellano se convirtió en la </a:t>
            </a:r>
            <a:r>
              <a:rPr lang="es-ES_tradnl" b="1" smtClean="0"/>
              <a:t>LENGUA COMÚN de los ESPAÑOLES</a:t>
            </a:r>
            <a:r>
              <a:rPr lang="es-ES_tradnl" smtClean="0"/>
              <a:t>, y con la CONQUISTA DE AMÉRICA, EN </a:t>
            </a:r>
            <a:r>
              <a:rPr lang="es-ES_tradnl" b="1" smtClean="0"/>
              <a:t>LENGUA MADRE DE LA HISPANIDAD.</a:t>
            </a:r>
            <a:endParaRPr lang="en-US" b="1" smtClean="0"/>
          </a:p>
        </p:txBody>
      </p:sp>
    </p:spTree>
  </p:cSld>
  <p:clrMapOvr>
    <a:masterClrMapping/>
  </p:clrMapOvr>
  <p:transition spd="med">
    <p:fad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p:cNvSpPr>
            <a:spLocks noGrp="1" noRot="1" noChangeArrowheads="1"/>
          </p:cNvSpPr>
          <p:nvPr>
            <p:ph type="title"/>
          </p:nvPr>
        </p:nvSpPr>
        <p:spPr/>
        <p:txBody>
          <a:bodyPr/>
          <a:lstStyle/>
          <a:p>
            <a:pPr eaLnBrk="1" hangingPunct="1">
              <a:defRPr/>
            </a:pPr>
            <a:r>
              <a:rPr lang="es-ES_tradnl" smtClean="0"/>
              <a:t>EL CASTELLANO</a:t>
            </a:r>
            <a:endParaRPr lang="en-US" smtClean="0"/>
          </a:p>
        </p:txBody>
      </p:sp>
      <p:sp>
        <p:nvSpPr>
          <p:cNvPr id="146435" name="Rectangle 3"/>
          <p:cNvSpPr>
            <a:spLocks noGrp="1" noChangeArrowheads="1"/>
          </p:cNvSpPr>
          <p:nvPr>
            <p:ph type="body" sz="half" idx="1"/>
          </p:nvPr>
        </p:nvSpPr>
        <p:spPr/>
        <p:txBody>
          <a:bodyPr/>
          <a:lstStyle/>
          <a:p>
            <a:pPr eaLnBrk="1" hangingPunct="1">
              <a:defRPr/>
            </a:pPr>
            <a:r>
              <a:rPr lang="es-ES_tradnl" sz="2800" smtClean="0"/>
              <a:t>Desde el siglo XV hasta ahora el castellano ha evolucionado mucho.</a:t>
            </a:r>
          </a:p>
          <a:p>
            <a:pPr eaLnBrk="1" hangingPunct="1">
              <a:defRPr/>
            </a:pPr>
            <a:r>
              <a:rPr lang="es-ES_tradnl" sz="2800" smtClean="0"/>
              <a:t>El habla del Quijote nos resulta hoy genial y extraña a la vez.</a:t>
            </a:r>
            <a:endParaRPr lang="en-US" sz="2800" smtClean="0"/>
          </a:p>
        </p:txBody>
      </p:sp>
      <p:pic>
        <p:nvPicPr>
          <p:cNvPr id="45060" name="Picture 4"/>
          <p:cNvPicPr>
            <a:picLocks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805363" y="2314575"/>
            <a:ext cx="3724275" cy="3095625"/>
          </a:xfrm>
          <a:noFill/>
          <a:extLst>
            <a:ext uri="{909E8E84-426E-40DD-AFC4-6F175D3DCCD1}">
              <a14:hiddenFill xmlns:a14="http://schemas.microsoft.com/office/drawing/2010/main">
                <a:solidFill>
                  <a:srgbClr val="FFFFFF"/>
                </a:solidFill>
              </a14:hiddenFill>
            </a:ext>
          </a:extLst>
        </p:spPr>
      </p:pic>
    </p:spTree>
  </p:cSld>
  <p:clrMapOvr>
    <a:masterClrMapping/>
  </p:clrMapOvr>
  <p:transition spd="med">
    <p:fad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2"/>
          <p:cNvSpPr>
            <a:spLocks noGrp="1" noRot="1" noChangeArrowheads="1"/>
          </p:cNvSpPr>
          <p:nvPr>
            <p:ph type="title"/>
          </p:nvPr>
        </p:nvSpPr>
        <p:spPr/>
        <p:txBody>
          <a:bodyPr/>
          <a:lstStyle/>
          <a:p>
            <a:pPr eaLnBrk="1" hangingPunct="1">
              <a:defRPr/>
            </a:pPr>
            <a:r>
              <a:rPr lang="es-ES_tradnl" smtClean="0"/>
              <a:t>LA GRAMÁTICA</a:t>
            </a:r>
            <a:endParaRPr lang="en-US" smtClean="0"/>
          </a:p>
        </p:txBody>
      </p:sp>
      <p:sp>
        <p:nvSpPr>
          <p:cNvPr id="167939" name="Rectangle 3"/>
          <p:cNvSpPr>
            <a:spLocks noGrp="1" noChangeArrowheads="1"/>
          </p:cNvSpPr>
          <p:nvPr>
            <p:ph type="body" idx="1"/>
          </p:nvPr>
        </p:nvSpPr>
        <p:spPr/>
        <p:txBody>
          <a:bodyPr/>
          <a:lstStyle/>
          <a:p>
            <a:pPr eaLnBrk="1" hangingPunct="1">
              <a:lnSpc>
                <a:spcPct val="90000"/>
              </a:lnSpc>
              <a:defRPr/>
            </a:pPr>
            <a:r>
              <a:rPr lang="es-ES_tradnl" smtClean="0"/>
              <a:t> En la Gramática estudiaremos el castellano o español tal como hoy se habla</a:t>
            </a:r>
          </a:p>
          <a:p>
            <a:pPr eaLnBrk="1" hangingPunct="1">
              <a:lnSpc>
                <a:spcPct val="90000"/>
              </a:lnSpc>
              <a:defRPr/>
            </a:pPr>
            <a:r>
              <a:rPr lang="es-ES_tradnl" smtClean="0"/>
              <a:t>En cada nación de habla española hay una Academia de la Lengua, formada por un grupo selecto de personas </a:t>
            </a:r>
          </a:p>
          <a:p>
            <a:pPr eaLnBrk="1" hangingPunct="1">
              <a:lnSpc>
                <a:spcPct val="90000"/>
              </a:lnSpc>
              <a:defRPr/>
            </a:pPr>
            <a:r>
              <a:rPr lang="es-ES_tradnl" smtClean="0"/>
              <a:t>LA REAL ACADEMIA de la LENGUA ESPAÑOLA, que radica en Madrid, tiene un prestigio tradicional, pero no de dominio.</a:t>
            </a:r>
          </a:p>
          <a:p>
            <a:pPr eaLnBrk="1" hangingPunct="1">
              <a:lnSpc>
                <a:spcPct val="90000"/>
              </a:lnSpc>
              <a:buFont typeface="Wingdings" pitchFamily="2" charset="2"/>
              <a:buNone/>
              <a:defRPr/>
            </a:pPr>
            <a:r>
              <a:rPr lang="en-US" smtClean="0"/>
              <a:t>   www.</a:t>
            </a:r>
            <a:r>
              <a:rPr lang="en-US" b="1" smtClean="0"/>
              <a:t>rae.es</a:t>
            </a:r>
            <a:r>
              <a:rPr lang="en-US" smtClean="0"/>
              <a:t> </a:t>
            </a:r>
          </a:p>
        </p:txBody>
      </p:sp>
    </p:spTree>
  </p:cSld>
  <p:clrMapOvr>
    <a:masterClrMapping/>
  </p:clrMapOvr>
  <p:transition spd="med">
    <p:fad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2"/>
          <p:cNvSpPr>
            <a:spLocks noGrp="1" noRot="1" noChangeArrowheads="1"/>
          </p:cNvSpPr>
          <p:nvPr>
            <p:ph type="title"/>
          </p:nvPr>
        </p:nvSpPr>
        <p:spPr/>
        <p:txBody>
          <a:bodyPr/>
          <a:lstStyle/>
          <a:p>
            <a:pPr eaLnBrk="1" hangingPunct="1">
              <a:defRPr/>
            </a:pPr>
            <a:r>
              <a:rPr lang="es-ES_tradnl" sz="4000" smtClean="0"/>
              <a:t>PANORAMA ACTUAL DE ESPAÑOL</a:t>
            </a:r>
            <a:endParaRPr lang="en-US" sz="4000" smtClean="0"/>
          </a:p>
        </p:txBody>
      </p:sp>
      <p:sp>
        <p:nvSpPr>
          <p:cNvPr id="168963" name="Rectangle 3"/>
          <p:cNvSpPr>
            <a:spLocks noGrp="1" noChangeArrowheads="1"/>
          </p:cNvSpPr>
          <p:nvPr>
            <p:ph type="body" sz="half" idx="1"/>
          </p:nvPr>
        </p:nvSpPr>
        <p:spPr>
          <a:xfrm>
            <a:off x="457200" y="1600200"/>
            <a:ext cx="4038600" cy="4876800"/>
          </a:xfrm>
        </p:spPr>
        <p:txBody>
          <a:bodyPr/>
          <a:lstStyle/>
          <a:p>
            <a:pPr eaLnBrk="1" hangingPunct="1">
              <a:defRPr/>
            </a:pPr>
            <a:r>
              <a:rPr lang="es-ES_tradnl" sz="2400" b="1" smtClean="0"/>
              <a:t>Vemos una extraordinaria expansión geográfica alcanzada por el español</a:t>
            </a:r>
          </a:p>
          <a:p>
            <a:pPr eaLnBrk="1" hangingPunct="1">
              <a:defRPr/>
            </a:pPr>
            <a:r>
              <a:rPr lang="es-ES_tradnl" sz="2400" b="1" smtClean="0"/>
              <a:t>Hablan español más de trescientos millones de personas, repartidas por cinco continentes</a:t>
            </a:r>
          </a:p>
          <a:p>
            <a:pPr eaLnBrk="1" hangingPunct="1">
              <a:defRPr/>
            </a:pPr>
            <a:r>
              <a:rPr lang="es-ES_tradnl" sz="2400" b="1" smtClean="0"/>
              <a:t>En España además del español, se hablan: el gallego, el catalán y el vasco o euskera</a:t>
            </a:r>
            <a:endParaRPr lang="en-US" sz="2400" b="1" smtClean="0"/>
          </a:p>
        </p:txBody>
      </p:sp>
      <p:pic>
        <p:nvPicPr>
          <p:cNvPr id="47108" name="Picture 7"/>
          <p:cNvPicPr>
            <a:picLocks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5000625" y="1905000"/>
            <a:ext cx="3838575" cy="4114800"/>
          </a:xfrm>
          <a:noFill/>
          <a:extLst>
            <a:ext uri="{909E8E84-426E-40DD-AFC4-6F175D3DCCD1}">
              <a14:hiddenFill xmlns:a14="http://schemas.microsoft.com/office/drawing/2010/main">
                <a:solidFill>
                  <a:srgbClr val="FFFFFF"/>
                </a:solidFill>
              </a14:hiddenFill>
            </a:ext>
          </a:extLst>
        </p:spPr>
      </p:pic>
    </p:spTree>
  </p:cSld>
  <p:clrMapOvr>
    <a:masterClrMapping/>
  </p:clrMapOvr>
  <p:transition spd="med">
    <p:fade/>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2"/>
          <p:cNvSpPr>
            <a:spLocks noGrp="1" noRot="1" noChangeArrowheads="1"/>
          </p:cNvSpPr>
          <p:nvPr>
            <p:ph type="title"/>
          </p:nvPr>
        </p:nvSpPr>
        <p:spPr/>
        <p:txBody>
          <a:bodyPr/>
          <a:lstStyle/>
          <a:p>
            <a:pPr eaLnBrk="1" hangingPunct="1">
              <a:defRPr/>
            </a:pPr>
            <a:r>
              <a:rPr lang="es-ES_tradnl" sz="4000" smtClean="0"/>
              <a:t>EL ESPAÑOL EN HISPANOAMÉRCAS</a:t>
            </a:r>
            <a:endParaRPr lang="en-US" sz="4000" smtClean="0"/>
          </a:p>
        </p:txBody>
      </p:sp>
      <p:sp>
        <p:nvSpPr>
          <p:cNvPr id="171011" name="Rectangle 3"/>
          <p:cNvSpPr>
            <a:spLocks noGrp="1" noChangeArrowheads="1"/>
          </p:cNvSpPr>
          <p:nvPr>
            <p:ph type="body" idx="1"/>
          </p:nvPr>
        </p:nvSpPr>
        <p:spPr>
          <a:xfrm>
            <a:off x="457200" y="1524000"/>
            <a:ext cx="8229600" cy="4602163"/>
          </a:xfrm>
        </p:spPr>
        <p:txBody>
          <a:bodyPr/>
          <a:lstStyle/>
          <a:p>
            <a:pPr eaLnBrk="1" hangingPunct="1">
              <a:lnSpc>
                <a:spcPct val="90000"/>
              </a:lnSpc>
              <a:defRPr/>
            </a:pPr>
            <a:r>
              <a:rPr lang="es-ES_tradnl" sz="2800" smtClean="0"/>
              <a:t>Las tierras del continente americano estaban ocupados por diversos pueblos aborígenes (los nativos):</a:t>
            </a:r>
          </a:p>
          <a:p>
            <a:pPr eaLnBrk="1" hangingPunct="1">
              <a:lnSpc>
                <a:spcPct val="90000"/>
              </a:lnSpc>
              <a:defRPr/>
            </a:pPr>
            <a:r>
              <a:rPr lang="es-ES_tradnl" sz="2800" b="1" smtClean="0"/>
              <a:t>ESQUIMALES</a:t>
            </a:r>
            <a:r>
              <a:rPr lang="es-ES_tradnl" sz="2800" smtClean="0"/>
              <a:t> y los </a:t>
            </a:r>
            <a:r>
              <a:rPr lang="es-ES_tradnl" sz="2800" b="1" smtClean="0"/>
              <a:t>APACHES</a:t>
            </a:r>
            <a:r>
              <a:rPr lang="es-ES_tradnl" sz="2800" smtClean="0"/>
              <a:t> en </a:t>
            </a:r>
            <a:r>
              <a:rPr lang="es-ES_tradnl" sz="2800" b="1" smtClean="0"/>
              <a:t>AMÉRICA DEL NORTE</a:t>
            </a:r>
          </a:p>
          <a:p>
            <a:pPr eaLnBrk="1" hangingPunct="1">
              <a:lnSpc>
                <a:spcPct val="90000"/>
              </a:lnSpc>
              <a:defRPr/>
            </a:pPr>
            <a:r>
              <a:rPr lang="es-ES_tradnl" sz="2800" b="1" smtClean="0"/>
              <a:t>AZTECAS</a:t>
            </a:r>
            <a:r>
              <a:rPr lang="es-ES_tradnl" sz="2800" smtClean="0"/>
              <a:t> y los </a:t>
            </a:r>
            <a:r>
              <a:rPr lang="es-ES_tradnl" sz="2800" b="1" smtClean="0"/>
              <a:t>MAYAS</a:t>
            </a:r>
            <a:r>
              <a:rPr lang="es-ES_tradnl" sz="2800" smtClean="0"/>
              <a:t> en </a:t>
            </a:r>
            <a:r>
              <a:rPr lang="es-ES_tradnl" sz="2800" b="1" smtClean="0"/>
              <a:t>MÉXICO</a:t>
            </a:r>
            <a:r>
              <a:rPr lang="es-ES_tradnl" sz="2800" smtClean="0"/>
              <a:t> y </a:t>
            </a:r>
            <a:r>
              <a:rPr lang="es-ES_tradnl" sz="2800" b="1" smtClean="0"/>
              <a:t>AMÉRICA</a:t>
            </a:r>
            <a:r>
              <a:rPr lang="es-ES_tradnl" sz="2800" smtClean="0"/>
              <a:t> </a:t>
            </a:r>
            <a:r>
              <a:rPr lang="es-ES_tradnl" sz="2800" b="1" smtClean="0"/>
              <a:t>CENTRAL</a:t>
            </a:r>
          </a:p>
          <a:p>
            <a:pPr eaLnBrk="1" hangingPunct="1">
              <a:lnSpc>
                <a:spcPct val="90000"/>
              </a:lnSpc>
              <a:defRPr/>
            </a:pPr>
            <a:r>
              <a:rPr lang="es-ES_tradnl" sz="2800" smtClean="0"/>
              <a:t>Los </a:t>
            </a:r>
            <a:r>
              <a:rPr lang="es-ES_tradnl" sz="2800" b="1" smtClean="0"/>
              <a:t>QUECHUAS</a:t>
            </a:r>
            <a:r>
              <a:rPr lang="es-ES_tradnl" sz="2800" smtClean="0"/>
              <a:t>, los </a:t>
            </a:r>
            <a:r>
              <a:rPr lang="es-ES_tradnl" sz="2800" b="1" smtClean="0"/>
              <a:t>INCAS</a:t>
            </a:r>
            <a:r>
              <a:rPr lang="es-ES_tradnl" sz="2800" smtClean="0"/>
              <a:t> y los </a:t>
            </a:r>
            <a:r>
              <a:rPr lang="es-ES_tradnl" sz="2800" b="1" smtClean="0"/>
              <a:t>ARAUCANOS en AMÉRICA DEL SUR</a:t>
            </a:r>
          </a:p>
          <a:p>
            <a:pPr eaLnBrk="1" hangingPunct="1">
              <a:lnSpc>
                <a:spcPct val="90000"/>
              </a:lnSpc>
              <a:defRPr/>
            </a:pPr>
            <a:r>
              <a:rPr lang="es-ES_tradnl" sz="2800" b="1" smtClean="0"/>
              <a:t>Los TAÍNOS en PUERTO RICO y REPÚBLICA DOMINICANA</a:t>
            </a:r>
          </a:p>
          <a:p>
            <a:pPr eaLnBrk="1" hangingPunct="1">
              <a:lnSpc>
                <a:spcPct val="90000"/>
              </a:lnSpc>
              <a:defRPr/>
            </a:pPr>
            <a:endParaRPr lang="en-US" b="1" smtClean="0"/>
          </a:p>
        </p:txBody>
      </p:sp>
    </p:spTree>
  </p:cSld>
  <p:clrMapOvr>
    <a:masterClrMapping/>
  </p:clrMapOvr>
  <p:transition spd="med">
    <p:fade/>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2"/>
          <p:cNvSpPr>
            <a:spLocks noGrp="1" noRot="1" noChangeArrowheads="1"/>
          </p:cNvSpPr>
          <p:nvPr>
            <p:ph type="title"/>
          </p:nvPr>
        </p:nvSpPr>
        <p:spPr/>
        <p:txBody>
          <a:bodyPr/>
          <a:lstStyle/>
          <a:p>
            <a:pPr eaLnBrk="1" hangingPunct="1">
              <a:defRPr/>
            </a:pPr>
            <a:r>
              <a:rPr lang="es-ES_tradnl" sz="4000" smtClean="0"/>
              <a:t>EL ESPAÑOL EN HISPANOAMÉRICA</a:t>
            </a:r>
            <a:endParaRPr lang="en-US" sz="4000" smtClean="0"/>
          </a:p>
        </p:txBody>
      </p:sp>
      <p:pic>
        <p:nvPicPr>
          <p:cNvPr id="49155" name="Picture 7"/>
          <p:cNvPicPr>
            <a:picLocks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905000" y="1662113"/>
            <a:ext cx="5181600" cy="4814887"/>
          </a:xfrm>
          <a:noFill/>
          <a:extLst>
            <a:ext uri="{909E8E84-426E-40DD-AFC4-6F175D3DCCD1}">
              <a14:hiddenFill xmlns:a14="http://schemas.microsoft.com/office/drawing/2010/main">
                <a:solidFill>
                  <a:srgbClr val="FFFFFF"/>
                </a:solidFill>
              </a14:hiddenFill>
            </a:ext>
          </a:extLst>
        </p:spPr>
      </p:pic>
    </p:spTree>
  </p:cSld>
  <p:clrMapOvr>
    <a:masterClrMapping/>
  </p:clrMapOvr>
  <p:transition spd="med">
    <p:fade/>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2"/>
          <p:cNvSpPr>
            <a:spLocks noGrp="1" noRot="1" noChangeArrowheads="1"/>
          </p:cNvSpPr>
          <p:nvPr>
            <p:ph type="title"/>
          </p:nvPr>
        </p:nvSpPr>
        <p:spPr/>
        <p:txBody>
          <a:bodyPr/>
          <a:lstStyle/>
          <a:p>
            <a:pPr eaLnBrk="1" hangingPunct="1">
              <a:defRPr/>
            </a:pPr>
            <a:r>
              <a:rPr lang="es-ES_tradnl" sz="4000" smtClean="0"/>
              <a:t>EL ESPAÑOL EN HISPANOAMÉRICA</a:t>
            </a:r>
            <a:endParaRPr lang="en-US" sz="4000" smtClean="0"/>
          </a:p>
        </p:txBody>
      </p:sp>
      <p:pic>
        <p:nvPicPr>
          <p:cNvPr id="50179" name="Picture 3"/>
          <p:cNvPicPr>
            <a:picLocks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4114800" y="1662113"/>
            <a:ext cx="4191000" cy="4814887"/>
          </a:xfrm>
          <a:noFill/>
          <a:extLst>
            <a:ext uri="{909E8E84-426E-40DD-AFC4-6F175D3DCCD1}">
              <a14:hiddenFill xmlns:a14="http://schemas.microsoft.com/office/drawing/2010/main">
                <a:solidFill>
                  <a:srgbClr val="FFFFFF"/>
                </a:solidFill>
              </a14:hiddenFill>
            </a:ext>
          </a:extLst>
        </p:spPr>
      </p:pic>
      <p:sp>
        <p:nvSpPr>
          <p:cNvPr id="50180" name="Text Box 4"/>
          <p:cNvSpPr txBox="1">
            <a:spLocks noChangeArrowheads="1"/>
          </p:cNvSpPr>
          <p:nvPr/>
        </p:nvSpPr>
        <p:spPr bwMode="auto">
          <a:xfrm>
            <a:off x="609600" y="2209800"/>
            <a:ext cx="2819400" cy="703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aramond" pitchFamily="18" charset="0"/>
                <a:ea typeface="ＭＳ Ｐゴシック" pitchFamily="106" charset="-128"/>
              </a:defRPr>
            </a:lvl1pPr>
            <a:lvl2pPr marL="742950" indent="-285750">
              <a:defRPr>
                <a:solidFill>
                  <a:schemeClr val="tx1"/>
                </a:solidFill>
                <a:latin typeface="Garamond" pitchFamily="18" charset="0"/>
                <a:ea typeface="ＭＳ Ｐゴシック" pitchFamily="106" charset="-128"/>
              </a:defRPr>
            </a:lvl2pPr>
            <a:lvl3pPr marL="1143000" indent="-228600">
              <a:defRPr>
                <a:solidFill>
                  <a:schemeClr val="tx1"/>
                </a:solidFill>
                <a:latin typeface="Garamond" pitchFamily="18" charset="0"/>
                <a:ea typeface="ＭＳ Ｐゴシック" pitchFamily="106" charset="-128"/>
              </a:defRPr>
            </a:lvl3pPr>
            <a:lvl4pPr marL="1600200" indent="-228600">
              <a:defRPr>
                <a:solidFill>
                  <a:schemeClr val="tx1"/>
                </a:solidFill>
                <a:latin typeface="Garamond" pitchFamily="18" charset="0"/>
                <a:ea typeface="ＭＳ Ｐゴシック" pitchFamily="106" charset="-128"/>
              </a:defRPr>
            </a:lvl4pPr>
            <a:lvl5pPr marL="2057400" indent="-228600">
              <a:defRPr>
                <a:solidFill>
                  <a:schemeClr val="tx1"/>
                </a:solidFill>
                <a:latin typeface="Garamond" pitchFamily="18" charset="0"/>
                <a:ea typeface="ＭＳ Ｐゴシック" pitchFamily="106" charset="-128"/>
              </a:defRPr>
            </a:lvl5pPr>
            <a:lvl6pPr marL="2514600" indent="-228600" eaLnBrk="0" fontAlgn="base" hangingPunct="0">
              <a:spcBef>
                <a:spcPct val="0"/>
              </a:spcBef>
              <a:spcAft>
                <a:spcPct val="0"/>
              </a:spcAft>
              <a:defRPr>
                <a:solidFill>
                  <a:schemeClr val="tx1"/>
                </a:solidFill>
                <a:latin typeface="Garamond" pitchFamily="18" charset="0"/>
                <a:ea typeface="ＭＳ Ｐゴシック" pitchFamily="106" charset="-128"/>
              </a:defRPr>
            </a:lvl6pPr>
            <a:lvl7pPr marL="2971800" indent="-228600" eaLnBrk="0" fontAlgn="base" hangingPunct="0">
              <a:spcBef>
                <a:spcPct val="0"/>
              </a:spcBef>
              <a:spcAft>
                <a:spcPct val="0"/>
              </a:spcAft>
              <a:defRPr>
                <a:solidFill>
                  <a:schemeClr val="tx1"/>
                </a:solidFill>
                <a:latin typeface="Garamond" pitchFamily="18" charset="0"/>
                <a:ea typeface="ＭＳ Ｐゴシック" pitchFamily="106" charset="-128"/>
              </a:defRPr>
            </a:lvl7pPr>
            <a:lvl8pPr marL="3429000" indent="-228600" eaLnBrk="0" fontAlgn="base" hangingPunct="0">
              <a:spcBef>
                <a:spcPct val="0"/>
              </a:spcBef>
              <a:spcAft>
                <a:spcPct val="0"/>
              </a:spcAft>
              <a:defRPr>
                <a:solidFill>
                  <a:schemeClr val="tx1"/>
                </a:solidFill>
                <a:latin typeface="Garamond" pitchFamily="18" charset="0"/>
                <a:ea typeface="ＭＳ Ｐゴシック" pitchFamily="106" charset="-128"/>
              </a:defRPr>
            </a:lvl8pPr>
            <a:lvl9pPr marL="3886200" indent="-228600" eaLnBrk="0" fontAlgn="base" hangingPunct="0">
              <a:spcBef>
                <a:spcPct val="0"/>
              </a:spcBef>
              <a:spcAft>
                <a:spcPct val="0"/>
              </a:spcAft>
              <a:defRPr>
                <a:solidFill>
                  <a:schemeClr val="tx1"/>
                </a:solidFill>
                <a:latin typeface="Garamond" pitchFamily="18" charset="0"/>
                <a:ea typeface="ＭＳ Ｐゴシック" pitchFamily="106" charset="-128"/>
              </a:defRPr>
            </a:lvl9pPr>
          </a:lstStyle>
          <a:p>
            <a:r>
              <a:rPr lang="es-ES_tradnl" sz="2400" b="1"/>
              <a:t>Todas estas tribus, a los que</a:t>
            </a:r>
          </a:p>
          <a:p>
            <a:r>
              <a:rPr lang="es-ES_tradnl" sz="2400" b="1"/>
              <a:t>conocemos hoy con el nombre de indios, han desaparecido casi por completo, así como las lenguas que hablan.</a:t>
            </a:r>
          </a:p>
          <a:p>
            <a:endParaRPr lang="es-ES_tradnl" sz="2400" b="1"/>
          </a:p>
          <a:p>
            <a:endParaRPr lang="es-ES_tradnl" sz="2400" b="1"/>
          </a:p>
          <a:p>
            <a:endParaRPr lang="es-ES_tradnl"/>
          </a:p>
          <a:p>
            <a:endParaRPr lang="es-ES_tradnl"/>
          </a:p>
          <a:p>
            <a:endParaRPr lang="es-ES_tradnl"/>
          </a:p>
          <a:p>
            <a:endParaRPr lang="es-ES_tradnl"/>
          </a:p>
          <a:p>
            <a:endParaRPr lang="es-ES_tradnl"/>
          </a:p>
          <a:p>
            <a:endParaRPr lang="es-ES_tradnl"/>
          </a:p>
          <a:p>
            <a:endParaRPr lang="es-ES_tradnl"/>
          </a:p>
          <a:p>
            <a:endParaRPr lang="es-ES_tradnl"/>
          </a:p>
          <a:p>
            <a:endParaRPr lang="es-ES_tradnl"/>
          </a:p>
          <a:p>
            <a:endParaRPr lang="es-ES_tradnl"/>
          </a:p>
          <a:p>
            <a:endParaRPr lang="es-ES_tradnl"/>
          </a:p>
          <a:p>
            <a:endParaRPr lang="en-US"/>
          </a:p>
        </p:txBody>
      </p:sp>
    </p:spTree>
  </p:cSld>
  <p:clrMapOvr>
    <a:masterClrMapping/>
  </p:clrMapOvr>
  <p:transition spd="med">
    <p:fade/>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2"/>
          <p:cNvSpPr>
            <a:spLocks noGrp="1" noRot="1" noChangeArrowheads="1"/>
          </p:cNvSpPr>
          <p:nvPr>
            <p:ph type="title"/>
          </p:nvPr>
        </p:nvSpPr>
        <p:spPr/>
        <p:txBody>
          <a:bodyPr/>
          <a:lstStyle/>
          <a:p>
            <a:pPr eaLnBrk="1" hangingPunct="1">
              <a:defRPr/>
            </a:pPr>
            <a:r>
              <a:rPr lang="es-ES_tradnl" sz="2400" smtClean="0"/>
              <a:t>EL ESPAÑOL EN HISPANOAMÉRICA. ¿Dónde se habla Español?</a:t>
            </a:r>
            <a:endParaRPr lang="en-US" sz="2400" smtClean="0"/>
          </a:p>
        </p:txBody>
      </p:sp>
      <p:pic>
        <p:nvPicPr>
          <p:cNvPr id="51203" name="Picture 3"/>
          <p:cNvPicPr>
            <a:picLocks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4114800" y="1905000"/>
            <a:ext cx="4191000" cy="4586288"/>
          </a:xfrm>
          <a:noFill/>
          <a:extLst>
            <a:ext uri="{909E8E84-426E-40DD-AFC4-6F175D3DCCD1}">
              <a14:hiddenFill xmlns:a14="http://schemas.microsoft.com/office/drawing/2010/main">
                <a:solidFill>
                  <a:srgbClr val="FFFFFF"/>
                </a:solidFill>
              </a14:hiddenFill>
            </a:ext>
          </a:extLst>
        </p:spPr>
      </p:pic>
      <p:sp>
        <p:nvSpPr>
          <p:cNvPr id="51204" name="Text Box 4"/>
          <p:cNvSpPr txBox="1">
            <a:spLocks noChangeArrowheads="1"/>
          </p:cNvSpPr>
          <p:nvPr/>
        </p:nvSpPr>
        <p:spPr bwMode="auto">
          <a:xfrm>
            <a:off x="609600" y="914400"/>
            <a:ext cx="2819400" cy="917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aramond" pitchFamily="18" charset="0"/>
                <a:ea typeface="ＭＳ Ｐゴシック" pitchFamily="106" charset="-128"/>
              </a:defRPr>
            </a:lvl1pPr>
            <a:lvl2pPr marL="742950" indent="-285750">
              <a:defRPr>
                <a:solidFill>
                  <a:schemeClr val="tx1"/>
                </a:solidFill>
                <a:latin typeface="Garamond" pitchFamily="18" charset="0"/>
                <a:ea typeface="ＭＳ Ｐゴシック" pitchFamily="106" charset="-128"/>
              </a:defRPr>
            </a:lvl2pPr>
            <a:lvl3pPr marL="1143000" indent="-228600">
              <a:defRPr>
                <a:solidFill>
                  <a:schemeClr val="tx1"/>
                </a:solidFill>
                <a:latin typeface="Garamond" pitchFamily="18" charset="0"/>
                <a:ea typeface="ＭＳ Ｐゴシック" pitchFamily="106" charset="-128"/>
              </a:defRPr>
            </a:lvl3pPr>
            <a:lvl4pPr marL="1600200" indent="-228600">
              <a:defRPr>
                <a:solidFill>
                  <a:schemeClr val="tx1"/>
                </a:solidFill>
                <a:latin typeface="Garamond" pitchFamily="18" charset="0"/>
                <a:ea typeface="ＭＳ Ｐゴシック" pitchFamily="106" charset="-128"/>
              </a:defRPr>
            </a:lvl4pPr>
            <a:lvl5pPr marL="2057400" indent="-228600">
              <a:defRPr>
                <a:solidFill>
                  <a:schemeClr val="tx1"/>
                </a:solidFill>
                <a:latin typeface="Garamond" pitchFamily="18" charset="0"/>
                <a:ea typeface="ＭＳ Ｐゴシック" pitchFamily="106" charset="-128"/>
              </a:defRPr>
            </a:lvl5pPr>
            <a:lvl6pPr marL="2514600" indent="-228600" eaLnBrk="0" fontAlgn="base" hangingPunct="0">
              <a:spcBef>
                <a:spcPct val="0"/>
              </a:spcBef>
              <a:spcAft>
                <a:spcPct val="0"/>
              </a:spcAft>
              <a:defRPr>
                <a:solidFill>
                  <a:schemeClr val="tx1"/>
                </a:solidFill>
                <a:latin typeface="Garamond" pitchFamily="18" charset="0"/>
                <a:ea typeface="ＭＳ Ｐゴシック" pitchFamily="106" charset="-128"/>
              </a:defRPr>
            </a:lvl6pPr>
            <a:lvl7pPr marL="2971800" indent="-228600" eaLnBrk="0" fontAlgn="base" hangingPunct="0">
              <a:spcBef>
                <a:spcPct val="0"/>
              </a:spcBef>
              <a:spcAft>
                <a:spcPct val="0"/>
              </a:spcAft>
              <a:defRPr>
                <a:solidFill>
                  <a:schemeClr val="tx1"/>
                </a:solidFill>
                <a:latin typeface="Garamond" pitchFamily="18" charset="0"/>
                <a:ea typeface="ＭＳ Ｐゴシック" pitchFamily="106" charset="-128"/>
              </a:defRPr>
            </a:lvl7pPr>
            <a:lvl8pPr marL="3429000" indent="-228600" eaLnBrk="0" fontAlgn="base" hangingPunct="0">
              <a:spcBef>
                <a:spcPct val="0"/>
              </a:spcBef>
              <a:spcAft>
                <a:spcPct val="0"/>
              </a:spcAft>
              <a:defRPr>
                <a:solidFill>
                  <a:schemeClr val="tx1"/>
                </a:solidFill>
                <a:latin typeface="Garamond" pitchFamily="18" charset="0"/>
                <a:ea typeface="ＭＳ Ｐゴシック" pitchFamily="106" charset="-128"/>
              </a:defRPr>
            </a:lvl8pPr>
            <a:lvl9pPr marL="3886200" indent="-228600" eaLnBrk="0" fontAlgn="base" hangingPunct="0">
              <a:spcBef>
                <a:spcPct val="0"/>
              </a:spcBef>
              <a:spcAft>
                <a:spcPct val="0"/>
              </a:spcAft>
              <a:defRPr>
                <a:solidFill>
                  <a:schemeClr val="tx1"/>
                </a:solidFill>
                <a:latin typeface="Garamond" pitchFamily="18" charset="0"/>
                <a:ea typeface="ＭＳ Ｐゴシック" pitchFamily="106" charset="-128"/>
              </a:defRPr>
            </a:lvl9pPr>
          </a:lstStyle>
          <a:p>
            <a:pPr>
              <a:buFontTx/>
              <a:buChar char="•"/>
            </a:pPr>
            <a:r>
              <a:rPr lang="en-US" sz="2000" b="1"/>
              <a:t>Venezuela</a:t>
            </a:r>
          </a:p>
          <a:p>
            <a:pPr>
              <a:buFontTx/>
              <a:buChar char="•"/>
            </a:pPr>
            <a:r>
              <a:rPr lang="en-US" sz="2000" b="1"/>
              <a:t>Colombia</a:t>
            </a:r>
          </a:p>
          <a:p>
            <a:pPr>
              <a:buFontTx/>
              <a:buChar char="•"/>
            </a:pPr>
            <a:r>
              <a:rPr lang="en-US" sz="2000" b="1"/>
              <a:t>Ecuador</a:t>
            </a:r>
          </a:p>
          <a:p>
            <a:pPr>
              <a:buFontTx/>
              <a:buChar char="•"/>
            </a:pPr>
            <a:r>
              <a:rPr lang="en-US" sz="2000" b="1"/>
              <a:t>Bolivia</a:t>
            </a:r>
          </a:p>
          <a:p>
            <a:pPr>
              <a:buFontTx/>
              <a:buChar char="•"/>
            </a:pPr>
            <a:r>
              <a:rPr lang="en-US" sz="2000" b="1"/>
              <a:t>Chile</a:t>
            </a:r>
          </a:p>
          <a:p>
            <a:pPr>
              <a:buFontTx/>
              <a:buChar char="•"/>
            </a:pPr>
            <a:r>
              <a:rPr lang="en-US" sz="2000" b="1"/>
              <a:t>Argentina</a:t>
            </a:r>
          </a:p>
          <a:p>
            <a:pPr>
              <a:buFontTx/>
              <a:buChar char="•"/>
            </a:pPr>
            <a:r>
              <a:rPr lang="en-US" sz="2000" b="1"/>
              <a:t>Uruguay</a:t>
            </a:r>
          </a:p>
          <a:p>
            <a:pPr>
              <a:buFontTx/>
              <a:buChar char="•"/>
            </a:pPr>
            <a:r>
              <a:rPr lang="en-US" sz="2000" b="1"/>
              <a:t>Paraguay</a:t>
            </a:r>
          </a:p>
          <a:p>
            <a:pPr>
              <a:buFontTx/>
              <a:buChar char="•"/>
            </a:pPr>
            <a:r>
              <a:rPr lang="en-US" sz="2000" b="1"/>
              <a:t>México</a:t>
            </a:r>
          </a:p>
          <a:p>
            <a:pPr>
              <a:buFontTx/>
              <a:buChar char="•"/>
            </a:pPr>
            <a:r>
              <a:rPr lang="en-US" sz="2000" b="1"/>
              <a:t>Guatemala</a:t>
            </a:r>
          </a:p>
          <a:p>
            <a:pPr>
              <a:buFontTx/>
              <a:buChar char="•"/>
            </a:pPr>
            <a:r>
              <a:rPr lang="en-US" sz="2000" b="1"/>
              <a:t>El Salvador</a:t>
            </a:r>
          </a:p>
          <a:p>
            <a:pPr>
              <a:buFontTx/>
              <a:buChar char="•"/>
            </a:pPr>
            <a:r>
              <a:rPr lang="en-US" sz="2000" b="1"/>
              <a:t>Honduras</a:t>
            </a:r>
          </a:p>
          <a:p>
            <a:pPr>
              <a:buFontTx/>
              <a:buChar char="•"/>
            </a:pPr>
            <a:r>
              <a:rPr lang="en-US" sz="2000" b="1"/>
              <a:t>Costa Rica</a:t>
            </a:r>
          </a:p>
          <a:p>
            <a:pPr>
              <a:buFontTx/>
              <a:buChar char="•"/>
            </a:pPr>
            <a:r>
              <a:rPr lang="en-US" sz="2000" b="1"/>
              <a:t>Nicaragua</a:t>
            </a:r>
          </a:p>
          <a:p>
            <a:pPr>
              <a:buFontTx/>
              <a:buChar char="•"/>
            </a:pPr>
            <a:r>
              <a:rPr lang="en-US" sz="2000" b="1"/>
              <a:t>Panamá</a:t>
            </a:r>
          </a:p>
          <a:p>
            <a:pPr>
              <a:buFontTx/>
              <a:buChar char="•"/>
            </a:pPr>
            <a:r>
              <a:rPr lang="en-US" sz="2000" b="1"/>
              <a:t>Perú</a:t>
            </a:r>
          </a:p>
          <a:p>
            <a:pPr>
              <a:buFontTx/>
              <a:buChar char="•"/>
            </a:pPr>
            <a:r>
              <a:rPr lang="en-US" sz="2000" b="1"/>
              <a:t>Puerto Rico</a:t>
            </a:r>
          </a:p>
          <a:p>
            <a:pPr>
              <a:buFontTx/>
              <a:buChar char="•"/>
            </a:pPr>
            <a:r>
              <a:rPr lang="en-US" sz="2000" b="1"/>
              <a:t>Cuba</a:t>
            </a:r>
          </a:p>
          <a:p>
            <a:pPr>
              <a:buFontTx/>
              <a:buChar char="•"/>
            </a:pPr>
            <a:r>
              <a:rPr lang="en-US" sz="2000" b="1"/>
              <a:t>República Dominicana</a:t>
            </a:r>
            <a:endParaRPr lang="es-ES_tradnl" sz="2800" b="1"/>
          </a:p>
          <a:p>
            <a:endParaRPr lang="es-ES_tradnl" b="1"/>
          </a:p>
          <a:p>
            <a:endParaRPr lang="es-ES_tradnl"/>
          </a:p>
          <a:p>
            <a:endParaRPr lang="es-ES_tradnl"/>
          </a:p>
          <a:p>
            <a:endParaRPr lang="es-ES_tradnl"/>
          </a:p>
          <a:p>
            <a:endParaRPr lang="es-ES_tradnl"/>
          </a:p>
          <a:p>
            <a:endParaRPr lang="es-ES_tradnl"/>
          </a:p>
          <a:p>
            <a:endParaRPr lang="es-ES_tradnl"/>
          </a:p>
          <a:p>
            <a:endParaRPr lang="es-ES_tradnl"/>
          </a:p>
          <a:p>
            <a:endParaRPr lang="es-ES_tradnl"/>
          </a:p>
          <a:p>
            <a:endParaRPr lang="es-ES_tradnl"/>
          </a:p>
          <a:p>
            <a:endParaRPr lang="es-ES_tradnl"/>
          </a:p>
          <a:p>
            <a:endParaRPr lang="en-US"/>
          </a:p>
        </p:txBody>
      </p:sp>
    </p:spTree>
  </p:cSld>
  <p:clrMapOvr>
    <a:masterClrMapping/>
  </p:clrMapOvr>
  <p:transition spd="med">
    <p:fad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2"/>
          <p:cNvSpPr>
            <a:spLocks noGrp="1" noRot="1" noChangeArrowheads="1"/>
          </p:cNvSpPr>
          <p:nvPr>
            <p:ph type="title"/>
          </p:nvPr>
        </p:nvSpPr>
        <p:spPr/>
        <p:txBody>
          <a:bodyPr/>
          <a:lstStyle/>
          <a:p>
            <a:pPr eaLnBrk="1" hangingPunct="1">
              <a:defRPr/>
            </a:pPr>
            <a:r>
              <a:rPr lang="es-ES_tradnl" sz="2800" smtClean="0"/>
              <a:t>EL ESPAÑOL EN HISPANOAMÉRICA. ¿Dónde se habla Español? LAS CAPITALES.</a:t>
            </a:r>
            <a:endParaRPr lang="en-US" sz="2800" smtClean="0"/>
          </a:p>
        </p:txBody>
      </p:sp>
      <p:sp>
        <p:nvSpPr>
          <p:cNvPr id="52227" name="Rectangle 3"/>
          <p:cNvSpPr>
            <a:spLocks noGrp="1" noChangeArrowheads="1"/>
          </p:cNvSpPr>
          <p:nvPr>
            <p:ph type="body" sz="half" idx="1"/>
          </p:nvPr>
        </p:nvSpPr>
        <p:spPr>
          <a:xfrm>
            <a:off x="457200" y="1600200"/>
            <a:ext cx="4033838" cy="4525963"/>
          </a:xfrm>
        </p:spPr>
        <p:txBody>
          <a:bodyPr/>
          <a:lstStyle/>
          <a:p>
            <a:pPr eaLnBrk="1" hangingPunct="1">
              <a:lnSpc>
                <a:spcPct val="80000"/>
              </a:lnSpc>
            </a:pPr>
            <a:r>
              <a:rPr lang="en-US" sz="1800" b="1" smtClean="0">
                <a:effectLst/>
              </a:rPr>
              <a:t>Venezuela</a:t>
            </a:r>
          </a:p>
          <a:p>
            <a:pPr eaLnBrk="1" hangingPunct="1">
              <a:lnSpc>
                <a:spcPct val="80000"/>
              </a:lnSpc>
            </a:pPr>
            <a:r>
              <a:rPr lang="en-US" sz="1800" b="1" smtClean="0">
                <a:effectLst/>
              </a:rPr>
              <a:t>Colombia</a:t>
            </a:r>
          </a:p>
          <a:p>
            <a:pPr eaLnBrk="1" hangingPunct="1">
              <a:lnSpc>
                <a:spcPct val="80000"/>
              </a:lnSpc>
            </a:pPr>
            <a:r>
              <a:rPr lang="en-US" sz="1800" b="1" smtClean="0">
                <a:effectLst/>
              </a:rPr>
              <a:t>Ecuador</a:t>
            </a:r>
          </a:p>
          <a:p>
            <a:pPr eaLnBrk="1" hangingPunct="1">
              <a:lnSpc>
                <a:spcPct val="80000"/>
              </a:lnSpc>
            </a:pPr>
            <a:r>
              <a:rPr lang="en-US" sz="1800" b="1" smtClean="0">
                <a:effectLst/>
              </a:rPr>
              <a:t>Bolivia</a:t>
            </a:r>
          </a:p>
          <a:p>
            <a:pPr eaLnBrk="1" hangingPunct="1">
              <a:lnSpc>
                <a:spcPct val="80000"/>
              </a:lnSpc>
            </a:pPr>
            <a:r>
              <a:rPr lang="en-US" sz="1800" b="1" smtClean="0">
                <a:effectLst/>
              </a:rPr>
              <a:t>Chile</a:t>
            </a:r>
          </a:p>
          <a:p>
            <a:pPr eaLnBrk="1" hangingPunct="1">
              <a:lnSpc>
                <a:spcPct val="80000"/>
              </a:lnSpc>
            </a:pPr>
            <a:r>
              <a:rPr lang="en-US" sz="1800" b="1" smtClean="0">
                <a:effectLst/>
              </a:rPr>
              <a:t>Argentina</a:t>
            </a:r>
          </a:p>
          <a:p>
            <a:pPr eaLnBrk="1" hangingPunct="1">
              <a:lnSpc>
                <a:spcPct val="80000"/>
              </a:lnSpc>
            </a:pPr>
            <a:r>
              <a:rPr lang="en-US" sz="1800" b="1" smtClean="0">
                <a:effectLst/>
              </a:rPr>
              <a:t>Uruguay</a:t>
            </a:r>
          </a:p>
          <a:p>
            <a:pPr eaLnBrk="1" hangingPunct="1">
              <a:lnSpc>
                <a:spcPct val="80000"/>
              </a:lnSpc>
            </a:pPr>
            <a:r>
              <a:rPr lang="en-US" sz="1800" b="1" smtClean="0">
                <a:effectLst/>
              </a:rPr>
              <a:t>Paraguay</a:t>
            </a:r>
          </a:p>
          <a:p>
            <a:pPr eaLnBrk="1" hangingPunct="1">
              <a:lnSpc>
                <a:spcPct val="80000"/>
              </a:lnSpc>
            </a:pPr>
            <a:r>
              <a:rPr lang="en-US" sz="1800" b="1" smtClean="0">
                <a:effectLst/>
              </a:rPr>
              <a:t>México</a:t>
            </a:r>
          </a:p>
          <a:p>
            <a:pPr eaLnBrk="1" hangingPunct="1">
              <a:lnSpc>
                <a:spcPct val="80000"/>
              </a:lnSpc>
            </a:pPr>
            <a:r>
              <a:rPr lang="en-US" sz="1800" b="1" smtClean="0">
                <a:effectLst/>
              </a:rPr>
              <a:t>Guatemala</a:t>
            </a:r>
          </a:p>
          <a:p>
            <a:pPr eaLnBrk="1" hangingPunct="1">
              <a:lnSpc>
                <a:spcPct val="80000"/>
              </a:lnSpc>
            </a:pPr>
            <a:r>
              <a:rPr lang="en-US" sz="1800" b="1" smtClean="0">
                <a:effectLst/>
              </a:rPr>
              <a:t>El Salvador</a:t>
            </a:r>
          </a:p>
          <a:p>
            <a:pPr eaLnBrk="1" hangingPunct="1">
              <a:lnSpc>
                <a:spcPct val="80000"/>
              </a:lnSpc>
            </a:pPr>
            <a:r>
              <a:rPr lang="en-US" sz="1800" b="1" smtClean="0">
                <a:effectLst/>
              </a:rPr>
              <a:t>Honduras</a:t>
            </a:r>
          </a:p>
          <a:p>
            <a:pPr eaLnBrk="1" hangingPunct="1">
              <a:lnSpc>
                <a:spcPct val="80000"/>
              </a:lnSpc>
            </a:pPr>
            <a:r>
              <a:rPr lang="en-US" sz="1800" b="1" smtClean="0">
                <a:effectLst/>
              </a:rPr>
              <a:t>Costa Rica</a:t>
            </a:r>
          </a:p>
          <a:p>
            <a:pPr eaLnBrk="1" hangingPunct="1">
              <a:lnSpc>
                <a:spcPct val="80000"/>
              </a:lnSpc>
            </a:pPr>
            <a:r>
              <a:rPr lang="en-US" sz="1800" b="1" smtClean="0">
                <a:effectLst/>
              </a:rPr>
              <a:t>Nicaragua</a:t>
            </a:r>
          </a:p>
          <a:p>
            <a:pPr eaLnBrk="1" hangingPunct="1">
              <a:lnSpc>
                <a:spcPct val="80000"/>
              </a:lnSpc>
            </a:pPr>
            <a:r>
              <a:rPr lang="en-US" sz="1800" b="1" smtClean="0">
                <a:effectLst/>
              </a:rPr>
              <a:t>Panamá</a:t>
            </a:r>
          </a:p>
          <a:p>
            <a:pPr eaLnBrk="1" hangingPunct="1">
              <a:lnSpc>
                <a:spcPct val="80000"/>
              </a:lnSpc>
            </a:pPr>
            <a:r>
              <a:rPr lang="en-US" sz="1800" b="1" smtClean="0">
                <a:effectLst/>
              </a:rPr>
              <a:t>Perú</a:t>
            </a:r>
          </a:p>
          <a:p>
            <a:pPr eaLnBrk="1" hangingPunct="1">
              <a:lnSpc>
                <a:spcPct val="80000"/>
              </a:lnSpc>
            </a:pPr>
            <a:r>
              <a:rPr lang="en-US" sz="1800" b="1" smtClean="0">
                <a:effectLst/>
              </a:rPr>
              <a:t>Puerto Rico</a:t>
            </a:r>
          </a:p>
          <a:p>
            <a:pPr eaLnBrk="1" hangingPunct="1">
              <a:lnSpc>
                <a:spcPct val="80000"/>
              </a:lnSpc>
            </a:pPr>
            <a:r>
              <a:rPr lang="en-US" sz="1800" b="1" smtClean="0">
                <a:effectLst/>
              </a:rPr>
              <a:t>Cuba</a:t>
            </a:r>
          </a:p>
          <a:p>
            <a:pPr eaLnBrk="1" hangingPunct="1">
              <a:lnSpc>
                <a:spcPct val="80000"/>
              </a:lnSpc>
            </a:pPr>
            <a:r>
              <a:rPr lang="en-US" sz="1800" b="1" smtClean="0">
                <a:effectLst/>
              </a:rPr>
              <a:t>República Dominicana</a:t>
            </a:r>
          </a:p>
        </p:txBody>
      </p:sp>
      <p:sp>
        <p:nvSpPr>
          <p:cNvPr id="177156" name="Rectangle 4"/>
          <p:cNvSpPr>
            <a:spLocks noGrp="1" noChangeArrowheads="1"/>
          </p:cNvSpPr>
          <p:nvPr>
            <p:ph type="body" sz="half" idx="2"/>
          </p:nvPr>
        </p:nvSpPr>
        <p:spPr>
          <a:xfrm>
            <a:off x="4648200" y="1524000"/>
            <a:ext cx="3810000" cy="4724400"/>
          </a:xfrm>
        </p:spPr>
        <p:txBody>
          <a:bodyPr/>
          <a:lstStyle/>
          <a:p>
            <a:pPr eaLnBrk="1" hangingPunct="1">
              <a:lnSpc>
                <a:spcPct val="80000"/>
              </a:lnSpc>
              <a:defRPr/>
            </a:pPr>
            <a:r>
              <a:rPr lang="en-US" sz="1800" smtClean="0"/>
              <a:t>Caracas</a:t>
            </a:r>
          </a:p>
          <a:p>
            <a:pPr eaLnBrk="1" hangingPunct="1">
              <a:lnSpc>
                <a:spcPct val="80000"/>
              </a:lnSpc>
              <a:defRPr/>
            </a:pPr>
            <a:r>
              <a:rPr lang="en-US" sz="1800" smtClean="0"/>
              <a:t>Bogotá</a:t>
            </a:r>
          </a:p>
          <a:p>
            <a:pPr eaLnBrk="1" hangingPunct="1">
              <a:lnSpc>
                <a:spcPct val="80000"/>
              </a:lnSpc>
              <a:defRPr/>
            </a:pPr>
            <a:r>
              <a:rPr lang="en-US" sz="1800" smtClean="0"/>
              <a:t>Quito</a:t>
            </a:r>
          </a:p>
          <a:p>
            <a:pPr eaLnBrk="1" hangingPunct="1">
              <a:lnSpc>
                <a:spcPct val="80000"/>
              </a:lnSpc>
              <a:defRPr/>
            </a:pPr>
            <a:r>
              <a:rPr lang="en-US" sz="1800" smtClean="0"/>
              <a:t>La Paz/Sucre</a:t>
            </a:r>
          </a:p>
          <a:p>
            <a:pPr eaLnBrk="1" hangingPunct="1">
              <a:lnSpc>
                <a:spcPct val="80000"/>
              </a:lnSpc>
              <a:defRPr/>
            </a:pPr>
            <a:r>
              <a:rPr lang="en-US" sz="1800" smtClean="0"/>
              <a:t>Santiago</a:t>
            </a:r>
          </a:p>
          <a:p>
            <a:pPr eaLnBrk="1" hangingPunct="1">
              <a:lnSpc>
                <a:spcPct val="80000"/>
              </a:lnSpc>
              <a:defRPr/>
            </a:pPr>
            <a:r>
              <a:rPr lang="en-US" sz="1800" smtClean="0"/>
              <a:t>Buenos Aires</a:t>
            </a:r>
          </a:p>
          <a:p>
            <a:pPr eaLnBrk="1" hangingPunct="1">
              <a:lnSpc>
                <a:spcPct val="80000"/>
              </a:lnSpc>
              <a:defRPr/>
            </a:pPr>
            <a:r>
              <a:rPr lang="en-US" sz="1800" smtClean="0"/>
              <a:t>Montevideo</a:t>
            </a:r>
          </a:p>
          <a:p>
            <a:pPr eaLnBrk="1" hangingPunct="1">
              <a:lnSpc>
                <a:spcPct val="80000"/>
              </a:lnSpc>
              <a:defRPr/>
            </a:pPr>
            <a:r>
              <a:rPr lang="en-US" sz="1800" smtClean="0"/>
              <a:t>Asunción</a:t>
            </a:r>
          </a:p>
          <a:p>
            <a:pPr eaLnBrk="1" hangingPunct="1">
              <a:lnSpc>
                <a:spcPct val="80000"/>
              </a:lnSpc>
              <a:defRPr/>
            </a:pPr>
            <a:r>
              <a:rPr lang="en-US" sz="1800" smtClean="0"/>
              <a:t>Ciudad de México</a:t>
            </a:r>
          </a:p>
          <a:p>
            <a:pPr eaLnBrk="1" hangingPunct="1">
              <a:lnSpc>
                <a:spcPct val="80000"/>
              </a:lnSpc>
              <a:defRPr/>
            </a:pPr>
            <a:r>
              <a:rPr lang="en-US" sz="1800" smtClean="0"/>
              <a:t>Guatemala</a:t>
            </a:r>
          </a:p>
          <a:p>
            <a:pPr eaLnBrk="1" hangingPunct="1">
              <a:lnSpc>
                <a:spcPct val="80000"/>
              </a:lnSpc>
              <a:defRPr/>
            </a:pPr>
            <a:r>
              <a:rPr lang="en-US" sz="1800" smtClean="0"/>
              <a:t>San Salvador</a:t>
            </a:r>
          </a:p>
          <a:p>
            <a:pPr eaLnBrk="1" hangingPunct="1">
              <a:lnSpc>
                <a:spcPct val="80000"/>
              </a:lnSpc>
              <a:defRPr/>
            </a:pPr>
            <a:r>
              <a:rPr lang="en-US" sz="1800" smtClean="0"/>
              <a:t>Tegucigalpa</a:t>
            </a:r>
          </a:p>
          <a:p>
            <a:pPr eaLnBrk="1" hangingPunct="1">
              <a:lnSpc>
                <a:spcPct val="80000"/>
              </a:lnSpc>
              <a:defRPr/>
            </a:pPr>
            <a:r>
              <a:rPr lang="en-US" sz="1800" smtClean="0"/>
              <a:t>San José</a:t>
            </a:r>
          </a:p>
          <a:p>
            <a:pPr eaLnBrk="1" hangingPunct="1">
              <a:lnSpc>
                <a:spcPct val="80000"/>
              </a:lnSpc>
              <a:defRPr/>
            </a:pPr>
            <a:r>
              <a:rPr lang="en-US" sz="1800" smtClean="0"/>
              <a:t>Managua</a:t>
            </a:r>
          </a:p>
          <a:p>
            <a:pPr eaLnBrk="1" hangingPunct="1">
              <a:lnSpc>
                <a:spcPct val="80000"/>
              </a:lnSpc>
              <a:defRPr/>
            </a:pPr>
            <a:r>
              <a:rPr lang="en-US" sz="1800" smtClean="0"/>
              <a:t>Panamá</a:t>
            </a:r>
          </a:p>
          <a:p>
            <a:pPr eaLnBrk="1" hangingPunct="1">
              <a:lnSpc>
                <a:spcPct val="80000"/>
              </a:lnSpc>
              <a:defRPr/>
            </a:pPr>
            <a:r>
              <a:rPr lang="en-US" sz="1800" smtClean="0"/>
              <a:t>Lima</a:t>
            </a:r>
          </a:p>
          <a:p>
            <a:pPr eaLnBrk="1" hangingPunct="1">
              <a:lnSpc>
                <a:spcPct val="80000"/>
              </a:lnSpc>
              <a:defRPr/>
            </a:pPr>
            <a:r>
              <a:rPr lang="en-US" sz="1800" smtClean="0"/>
              <a:t>San Juan</a:t>
            </a:r>
          </a:p>
          <a:p>
            <a:pPr eaLnBrk="1" hangingPunct="1">
              <a:lnSpc>
                <a:spcPct val="80000"/>
              </a:lnSpc>
              <a:defRPr/>
            </a:pPr>
            <a:r>
              <a:rPr lang="en-US" sz="1800" smtClean="0"/>
              <a:t>La Habana</a:t>
            </a:r>
          </a:p>
          <a:p>
            <a:pPr eaLnBrk="1" hangingPunct="1">
              <a:lnSpc>
                <a:spcPct val="80000"/>
              </a:lnSpc>
              <a:defRPr/>
            </a:pPr>
            <a:r>
              <a:rPr lang="en-US" sz="1800" smtClean="0"/>
              <a:t>Santo Domingo</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77156">
                                            <p:txEl>
                                              <p:pRg st="0" end="0"/>
                                            </p:txEl>
                                          </p:spTgt>
                                        </p:tgtEl>
                                        <p:attrNameLst>
                                          <p:attrName>style.visibility</p:attrName>
                                        </p:attrNameLst>
                                      </p:cBhvr>
                                      <p:to>
                                        <p:strVal val="visible"/>
                                      </p:to>
                                    </p:set>
                                    <p:animEffect transition="in" filter="box(in)">
                                      <p:cBhvr>
                                        <p:cTn id="7" dur="500"/>
                                        <p:tgtEl>
                                          <p:spTgt spid="177156">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77156">
                                            <p:txEl>
                                              <p:pRg st="1" end="1"/>
                                            </p:txEl>
                                          </p:spTgt>
                                        </p:tgtEl>
                                        <p:attrNameLst>
                                          <p:attrName>style.visibility</p:attrName>
                                        </p:attrNameLst>
                                      </p:cBhvr>
                                      <p:to>
                                        <p:strVal val="visible"/>
                                      </p:to>
                                    </p:set>
                                    <p:animEffect transition="in" filter="box(in)">
                                      <p:cBhvr>
                                        <p:cTn id="12" dur="500"/>
                                        <p:tgtEl>
                                          <p:spTgt spid="177156">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77156">
                                            <p:txEl>
                                              <p:pRg st="2" end="2"/>
                                            </p:txEl>
                                          </p:spTgt>
                                        </p:tgtEl>
                                        <p:attrNameLst>
                                          <p:attrName>style.visibility</p:attrName>
                                        </p:attrNameLst>
                                      </p:cBhvr>
                                      <p:to>
                                        <p:strVal val="visible"/>
                                      </p:to>
                                    </p:set>
                                    <p:animEffect transition="in" filter="box(in)">
                                      <p:cBhvr>
                                        <p:cTn id="17" dur="500"/>
                                        <p:tgtEl>
                                          <p:spTgt spid="177156">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177156">
                                            <p:txEl>
                                              <p:pRg st="3" end="3"/>
                                            </p:txEl>
                                          </p:spTgt>
                                        </p:tgtEl>
                                        <p:attrNameLst>
                                          <p:attrName>style.visibility</p:attrName>
                                        </p:attrNameLst>
                                      </p:cBhvr>
                                      <p:to>
                                        <p:strVal val="visible"/>
                                      </p:to>
                                    </p:set>
                                    <p:animEffect transition="in" filter="box(in)">
                                      <p:cBhvr>
                                        <p:cTn id="22" dur="500"/>
                                        <p:tgtEl>
                                          <p:spTgt spid="177156">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177156">
                                            <p:txEl>
                                              <p:pRg st="4" end="4"/>
                                            </p:txEl>
                                          </p:spTgt>
                                        </p:tgtEl>
                                        <p:attrNameLst>
                                          <p:attrName>style.visibility</p:attrName>
                                        </p:attrNameLst>
                                      </p:cBhvr>
                                      <p:to>
                                        <p:strVal val="visible"/>
                                      </p:to>
                                    </p:set>
                                    <p:animEffect transition="in" filter="box(in)">
                                      <p:cBhvr>
                                        <p:cTn id="27" dur="500"/>
                                        <p:tgtEl>
                                          <p:spTgt spid="177156">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177156">
                                            <p:txEl>
                                              <p:pRg st="5" end="5"/>
                                            </p:txEl>
                                          </p:spTgt>
                                        </p:tgtEl>
                                        <p:attrNameLst>
                                          <p:attrName>style.visibility</p:attrName>
                                        </p:attrNameLst>
                                      </p:cBhvr>
                                      <p:to>
                                        <p:strVal val="visible"/>
                                      </p:to>
                                    </p:set>
                                    <p:animEffect transition="in" filter="box(in)">
                                      <p:cBhvr>
                                        <p:cTn id="32" dur="500"/>
                                        <p:tgtEl>
                                          <p:spTgt spid="177156">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4" presetClass="entr" presetSubtype="16" fill="hold" grpId="0" nodeType="clickEffect">
                                  <p:stCondLst>
                                    <p:cond delay="0"/>
                                  </p:stCondLst>
                                  <p:childTnLst>
                                    <p:set>
                                      <p:cBhvr>
                                        <p:cTn id="36" dur="1" fill="hold">
                                          <p:stCondLst>
                                            <p:cond delay="0"/>
                                          </p:stCondLst>
                                        </p:cTn>
                                        <p:tgtEl>
                                          <p:spTgt spid="177156">
                                            <p:txEl>
                                              <p:pRg st="6" end="6"/>
                                            </p:txEl>
                                          </p:spTgt>
                                        </p:tgtEl>
                                        <p:attrNameLst>
                                          <p:attrName>style.visibility</p:attrName>
                                        </p:attrNameLst>
                                      </p:cBhvr>
                                      <p:to>
                                        <p:strVal val="visible"/>
                                      </p:to>
                                    </p:set>
                                    <p:animEffect transition="in" filter="box(in)">
                                      <p:cBhvr>
                                        <p:cTn id="37" dur="500"/>
                                        <p:tgtEl>
                                          <p:spTgt spid="177156">
                                            <p:txEl>
                                              <p:pRg st="6" end="6"/>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4" presetClass="entr" presetSubtype="16" fill="hold" grpId="0" nodeType="clickEffect">
                                  <p:stCondLst>
                                    <p:cond delay="0"/>
                                  </p:stCondLst>
                                  <p:childTnLst>
                                    <p:set>
                                      <p:cBhvr>
                                        <p:cTn id="41" dur="1" fill="hold">
                                          <p:stCondLst>
                                            <p:cond delay="0"/>
                                          </p:stCondLst>
                                        </p:cTn>
                                        <p:tgtEl>
                                          <p:spTgt spid="177156">
                                            <p:txEl>
                                              <p:pRg st="7" end="7"/>
                                            </p:txEl>
                                          </p:spTgt>
                                        </p:tgtEl>
                                        <p:attrNameLst>
                                          <p:attrName>style.visibility</p:attrName>
                                        </p:attrNameLst>
                                      </p:cBhvr>
                                      <p:to>
                                        <p:strVal val="visible"/>
                                      </p:to>
                                    </p:set>
                                    <p:animEffect transition="in" filter="box(in)">
                                      <p:cBhvr>
                                        <p:cTn id="42" dur="500"/>
                                        <p:tgtEl>
                                          <p:spTgt spid="177156">
                                            <p:txEl>
                                              <p:pRg st="7" end="7"/>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4" presetClass="entr" presetSubtype="16" fill="hold" grpId="0" nodeType="clickEffect">
                                  <p:stCondLst>
                                    <p:cond delay="0"/>
                                  </p:stCondLst>
                                  <p:childTnLst>
                                    <p:set>
                                      <p:cBhvr>
                                        <p:cTn id="46" dur="1" fill="hold">
                                          <p:stCondLst>
                                            <p:cond delay="0"/>
                                          </p:stCondLst>
                                        </p:cTn>
                                        <p:tgtEl>
                                          <p:spTgt spid="177156">
                                            <p:txEl>
                                              <p:pRg st="8" end="8"/>
                                            </p:txEl>
                                          </p:spTgt>
                                        </p:tgtEl>
                                        <p:attrNameLst>
                                          <p:attrName>style.visibility</p:attrName>
                                        </p:attrNameLst>
                                      </p:cBhvr>
                                      <p:to>
                                        <p:strVal val="visible"/>
                                      </p:to>
                                    </p:set>
                                    <p:animEffect transition="in" filter="box(in)">
                                      <p:cBhvr>
                                        <p:cTn id="47" dur="500"/>
                                        <p:tgtEl>
                                          <p:spTgt spid="177156">
                                            <p:txEl>
                                              <p:pRg st="8" end="8"/>
                                            </p:txEl>
                                          </p:spTgt>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4" presetClass="entr" presetSubtype="16" fill="hold" grpId="0" nodeType="clickEffect">
                                  <p:stCondLst>
                                    <p:cond delay="0"/>
                                  </p:stCondLst>
                                  <p:childTnLst>
                                    <p:set>
                                      <p:cBhvr>
                                        <p:cTn id="51" dur="1" fill="hold">
                                          <p:stCondLst>
                                            <p:cond delay="0"/>
                                          </p:stCondLst>
                                        </p:cTn>
                                        <p:tgtEl>
                                          <p:spTgt spid="177156">
                                            <p:txEl>
                                              <p:pRg st="9" end="9"/>
                                            </p:txEl>
                                          </p:spTgt>
                                        </p:tgtEl>
                                        <p:attrNameLst>
                                          <p:attrName>style.visibility</p:attrName>
                                        </p:attrNameLst>
                                      </p:cBhvr>
                                      <p:to>
                                        <p:strVal val="visible"/>
                                      </p:to>
                                    </p:set>
                                    <p:animEffect transition="in" filter="box(in)">
                                      <p:cBhvr>
                                        <p:cTn id="52" dur="500"/>
                                        <p:tgtEl>
                                          <p:spTgt spid="177156">
                                            <p:txEl>
                                              <p:pRg st="9" end="9"/>
                                            </p:txEl>
                                          </p:spTgt>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4" presetClass="entr" presetSubtype="16" fill="hold" grpId="0" nodeType="clickEffect">
                                  <p:stCondLst>
                                    <p:cond delay="0"/>
                                  </p:stCondLst>
                                  <p:childTnLst>
                                    <p:set>
                                      <p:cBhvr>
                                        <p:cTn id="56" dur="1" fill="hold">
                                          <p:stCondLst>
                                            <p:cond delay="0"/>
                                          </p:stCondLst>
                                        </p:cTn>
                                        <p:tgtEl>
                                          <p:spTgt spid="177156">
                                            <p:txEl>
                                              <p:pRg st="10" end="10"/>
                                            </p:txEl>
                                          </p:spTgt>
                                        </p:tgtEl>
                                        <p:attrNameLst>
                                          <p:attrName>style.visibility</p:attrName>
                                        </p:attrNameLst>
                                      </p:cBhvr>
                                      <p:to>
                                        <p:strVal val="visible"/>
                                      </p:to>
                                    </p:set>
                                    <p:animEffect transition="in" filter="box(in)">
                                      <p:cBhvr>
                                        <p:cTn id="57" dur="500"/>
                                        <p:tgtEl>
                                          <p:spTgt spid="177156">
                                            <p:txEl>
                                              <p:pRg st="10" end="10"/>
                                            </p:txEl>
                                          </p:spTgt>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4" presetClass="entr" presetSubtype="16" fill="hold" grpId="0" nodeType="clickEffect">
                                  <p:stCondLst>
                                    <p:cond delay="0"/>
                                  </p:stCondLst>
                                  <p:childTnLst>
                                    <p:set>
                                      <p:cBhvr>
                                        <p:cTn id="61" dur="1" fill="hold">
                                          <p:stCondLst>
                                            <p:cond delay="0"/>
                                          </p:stCondLst>
                                        </p:cTn>
                                        <p:tgtEl>
                                          <p:spTgt spid="177156">
                                            <p:txEl>
                                              <p:pRg st="11" end="11"/>
                                            </p:txEl>
                                          </p:spTgt>
                                        </p:tgtEl>
                                        <p:attrNameLst>
                                          <p:attrName>style.visibility</p:attrName>
                                        </p:attrNameLst>
                                      </p:cBhvr>
                                      <p:to>
                                        <p:strVal val="visible"/>
                                      </p:to>
                                    </p:set>
                                    <p:animEffect transition="in" filter="box(in)">
                                      <p:cBhvr>
                                        <p:cTn id="62" dur="500"/>
                                        <p:tgtEl>
                                          <p:spTgt spid="177156">
                                            <p:txEl>
                                              <p:pRg st="11" end="11"/>
                                            </p:txEl>
                                          </p:spTgt>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4" presetClass="entr" presetSubtype="16" fill="hold" grpId="0" nodeType="clickEffect">
                                  <p:stCondLst>
                                    <p:cond delay="0"/>
                                  </p:stCondLst>
                                  <p:childTnLst>
                                    <p:set>
                                      <p:cBhvr>
                                        <p:cTn id="66" dur="1" fill="hold">
                                          <p:stCondLst>
                                            <p:cond delay="0"/>
                                          </p:stCondLst>
                                        </p:cTn>
                                        <p:tgtEl>
                                          <p:spTgt spid="177156">
                                            <p:txEl>
                                              <p:pRg st="12" end="12"/>
                                            </p:txEl>
                                          </p:spTgt>
                                        </p:tgtEl>
                                        <p:attrNameLst>
                                          <p:attrName>style.visibility</p:attrName>
                                        </p:attrNameLst>
                                      </p:cBhvr>
                                      <p:to>
                                        <p:strVal val="visible"/>
                                      </p:to>
                                    </p:set>
                                    <p:animEffect transition="in" filter="box(in)">
                                      <p:cBhvr>
                                        <p:cTn id="67" dur="500"/>
                                        <p:tgtEl>
                                          <p:spTgt spid="177156">
                                            <p:txEl>
                                              <p:pRg st="12" end="12"/>
                                            </p:txEl>
                                          </p:spTgt>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4" presetClass="entr" presetSubtype="16" fill="hold" grpId="0" nodeType="clickEffect">
                                  <p:stCondLst>
                                    <p:cond delay="0"/>
                                  </p:stCondLst>
                                  <p:childTnLst>
                                    <p:set>
                                      <p:cBhvr>
                                        <p:cTn id="71" dur="1" fill="hold">
                                          <p:stCondLst>
                                            <p:cond delay="0"/>
                                          </p:stCondLst>
                                        </p:cTn>
                                        <p:tgtEl>
                                          <p:spTgt spid="177156">
                                            <p:txEl>
                                              <p:pRg st="13" end="13"/>
                                            </p:txEl>
                                          </p:spTgt>
                                        </p:tgtEl>
                                        <p:attrNameLst>
                                          <p:attrName>style.visibility</p:attrName>
                                        </p:attrNameLst>
                                      </p:cBhvr>
                                      <p:to>
                                        <p:strVal val="visible"/>
                                      </p:to>
                                    </p:set>
                                    <p:animEffect transition="in" filter="box(in)">
                                      <p:cBhvr>
                                        <p:cTn id="72" dur="500"/>
                                        <p:tgtEl>
                                          <p:spTgt spid="177156">
                                            <p:txEl>
                                              <p:pRg st="13" end="13"/>
                                            </p:txEl>
                                          </p:spTgt>
                                        </p:tgtEl>
                                      </p:cBhvr>
                                    </p:animEffect>
                                  </p:childTnLst>
                                </p:cTn>
                              </p:par>
                            </p:childTnLst>
                          </p:cTn>
                        </p:par>
                      </p:childTnLst>
                    </p:cTn>
                  </p:par>
                  <p:par>
                    <p:cTn id="73" fill="hold" nodeType="clickPar">
                      <p:stCondLst>
                        <p:cond delay="indefinite"/>
                      </p:stCondLst>
                      <p:childTnLst>
                        <p:par>
                          <p:cTn id="74" fill="hold" nodeType="withGroup">
                            <p:stCondLst>
                              <p:cond delay="0"/>
                            </p:stCondLst>
                            <p:childTnLst>
                              <p:par>
                                <p:cTn id="75" presetID="4" presetClass="entr" presetSubtype="16" fill="hold" grpId="0" nodeType="clickEffect">
                                  <p:stCondLst>
                                    <p:cond delay="0"/>
                                  </p:stCondLst>
                                  <p:childTnLst>
                                    <p:set>
                                      <p:cBhvr>
                                        <p:cTn id="76" dur="1" fill="hold">
                                          <p:stCondLst>
                                            <p:cond delay="0"/>
                                          </p:stCondLst>
                                        </p:cTn>
                                        <p:tgtEl>
                                          <p:spTgt spid="177156">
                                            <p:txEl>
                                              <p:pRg st="14" end="14"/>
                                            </p:txEl>
                                          </p:spTgt>
                                        </p:tgtEl>
                                        <p:attrNameLst>
                                          <p:attrName>style.visibility</p:attrName>
                                        </p:attrNameLst>
                                      </p:cBhvr>
                                      <p:to>
                                        <p:strVal val="visible"/>
                                      </p:to>
                                    </p:set>
                                    <p:animEffect transition="in" filter="box(in)">
                                      <p:cBhvr>
                                        <p:cTn id="77" dur="500"/>
                                        <p:tgtEl>
                                          <p:spTgt spid="177156">
                                            <p:txEl>
                                              <p:pRg st="14" end="14"/>
                                            </p:txEl>
                                          </p:spTgt>
                                        </p:tgtEl>
                                      </p:cBhvr>
                                    </p:animEffect>
                                  </p:childTnLst>
                                </p:cTn>
                              </p:par>
                            </p:childTnLst>
                          </p:cTn>
                        </p:par>
                      </p:childTnLst>
                    </p:cTn>
                  </p:par>
                  <p:par>
                    <p:cTn id="78" fill="hold" nodeType="clickPar">
                      <p:stCondLst>
                        <p:cond delay="indefinite"/>
                      </p:stCondLst>
                      <p:childTnLst>
                        <p:par>
                          <p:cTn id="79" fill="hold" nodeType="withGroup">
                            <p:stCondLst>
                              <p:cond delay="0"/>
                            </p:stCondLst>
                            <p:childTnLst>
                              <p:par>
                                <p:cTn id="80" presetID="4" presetClass="entr" presetSubtype="16" fill="hold" grpId="0" nodeType="clickEffect">
                                  <p:stCondLst>
                                    <p:cond delay="0"/>
                                  </p:stCondLst>
                                  <p:childTnLst>
                                    <p:set>
                                      <p:cBhvr>
                                        <p:cTn id="81" dur="1" fill="hold">
                                          <p:stCondLst>
                                            <p:cond delay="0"/>
                                          </p:stCondLst>
                                        </p:cTn>
                                        <p:tgtEl>
                                          <p:spTgt spid="177156">
                                            <p:txEl>
                                              <p:pRg st="15" end="15"/>
                                            </p:txEl>
                                          </p:spTgt>
                                        </p:tgtEl>
                                        <p:attrNameLst>
                                          <p:attrName>style.visibility</p:attrName>
                                        </p:attrNameLst>
                                      </p:cBhvr>
                                      <p:to>
                                        <p:strVal val="visible"/>
                                      </p:to>
                                    </p:set>
                                    <p:animEffect transition="in" filter="box(in)">
                                      <p:cBhvr>
                                        <p:cTn id="82" dur="500"/>
                                        <p:tgtEl>
                                          <p:spTgt spid="177156">
                                            <p:txEl>
                                              <p:pRg st="15" end="15"/>
                                            </p:txEl>
                                          </p:spTgt>
                                        </p:tgtEl>
                                      </p:cBhvr>
                                    </p:animEffect>
                                  </p:childTnLst>
                                </p:cTn>
                              </p:par>
                            </p:childTnLst>
                          </p:cTn>
                        </p:par>
                      </p:childTnLst>
                    </p:cTn>
                  </p:par>
                  <p:par>
                    <p:cTn id="83" fill="hold" nodeType="clickPar">
                      <p:stCondLst>
                        <p:cond delay="indefinite"/>
                      </p:stCondLst>
                      <p:childTnLst>
                        <p:par>
                          <p:cTn id="84" fill="hold" nodeType="withGroup">
                            <p:stCondLst>
                              <p:cond delay="0"/>
                            </p:stCondLst>
                            <p:childTnLst>
                              <p:par>
                                <p:cTn id="85" presetID="4" presetClass="entr" presetSubtype="16" fill="hold" grpId="0" nodeType="clickEffect">
                                  <p:stCondLst>
                                    <p:cond delay="0"/>
                                  </p:stCondLst>
                                  <p:childTnLst>
                                    <p:set>
                                      <p:cBhvr>
                                        <p:cTn id="86" dur="1" fill="hold">
                                          <p:stCondLst>
                                            <p:cond delay="0"/>
                                          </p:stCondLst>
                                        </p:cTn>
                                        <p:tgtEl>
                                          <p:spTgt spid="177156">
                                            <p:txEl>
                                              <p:pRg st="16" end="16"/>
                                            </p:txEl>
                                          </p:spTgt>
                                        </p:tgtEl>
                                        <p:attrNameLst>
                                          <p:attrName>style.visibility</p:attrName>
                                        </p:attrNameLst>
                                      </p:cBhvr>
                                      <p:to>
                                        <p:strVal val="visible"/>
                                      </p:to>
                                    </p:set>
                                    <p:animEffect transition="in" filter="box(in)">
                                      <p:cBhvr>
                                        <p:cTn id="87" dur="500"/>
                                        <p:tgtEl>
                                          <p:spTgt spid="177156">
                                            <p:txEl>
                                              <p:pRg st="16" end="16"/>
                                            </p:txEl>
                                          </p:spTgt>
                                        </p:tgtEl>
                                      </p:cBhvr>
                                    </p:animEffect>
                                  </p:childTnLst>
                                </p:cTn>
                              </p:par>
                            </p:childTnLst>
                          </p:cTn>
                        </p:par>
                      </p:childTnLst>
                    </p:cTn>
                  </p:par>
                  <p:par>
                    <p:cTn id="88" fill="hold" nodeType="clickPar">
                      <p:stCondLst>
                        <p:cond delay="indefinite"/>
                      </p:stCondLst>
                      <p:childTnLst>
                        <p:par>
                          <p:cTn id="89" fill="hold" nodeType="withGroup">
                            <p:stCondLst>
                              <p:cond delay="0"/>
                            </p:stCondLst>
                            <p:childTnLst>
                              <p:par>
                                <p:cTn id="90" presetID="4" presetClass="entr" presetSubtype="16" fill="hold" grpId="0" nodeType="clickEffect">
                                  <p:stCondLst>
                                    <p:cond delay="0"/>
                                  </p:stCondLst>
                                  <p:childTnLst>
                                    <p:set>
                                      <p:cBhvr>
                                        <p:cTn id="91" dur="1" fill="hold">
                                          <p:stCondLst>
                                            <p:cond delay="0"/>
                                          </p:stCondLst>
                                        </p:cTn>
                                        <p:tgtEl>
                                          <p:spTgt spid="177156">
                                            <p:txEl>
                                              <p:pRg st="17" end="17"/>
                                            </p:txEl>
                                          </p:spTgt>
                                        </p:tgtEl>
                                        <p:attrNameLst>
                                          <p:attrName>style.visibility</p:attrName>
                                        </p:attrNameLst>
                                      </p:cBhvr>
                                      <p:to>
                                        <p:strVal val="visible"/>
                                      </p:to>
                                    </p:set>
                                    <p:animEffect transition="in" filter="box(in)">
                                      <p:cBhvr>
                                        <p:cTn id="92" dur="500"/>
                                        <p:tgtEl>
                                          <p:spTgt spid="177156">
                                            <p:txEl>
                                              <p:pRg st="17" end="17"/>
                                            </p:txEl>
                                          </p:spTgt>
                                        </p:tgtEl>
                                      </p:cBhvr>
                                    </p:animEffect>
                                  </p:childTnLst>
                                </p:cTn>
                              </p:par>
                            </p:childTnLst>
                          </p:cTn>
                        </p:par>
                      </p:childTnLst>
                    </p:cTn>
                  </p:par>
                  <p:par>
                    <p:cTn id="93" fill="hold" nodeType="clickPar">
                      <p:stCondLst>
                        <p:cond delay="indefinite"/>
                      </p:stCondLst>
                      <p:childTnLst>
                        <p:par>
                          <p:cTn id="94" fill="hold" nodeType="withGroup">
                            <p:stCondLst>
                              <p:cond delay="0"/>
                            </p:stCondLst>
                            <p:childTnLst>
                              <p:par>
                                <p:cTn id="95" presetID="4" presetClass="entr" presetSubtype="16" fill="hold" grpId="0" nodeType="clickEffect">
                                  <p:stCondLst>
                                    <p:cond delay="0"/>
                                  </p:stCondLst>
                                  <p:childTnLst>
                                    <p:set>
                                      <p:cBhvr>
                                        <p:cTn id="96" dur="1" fill="hold">
                                          <p:stCondLst>
                                            <p:cond delay="0"/>
                                          </p:stCondLst>
                                        </p:cTn>
                                        <p:tgtEl>
                                          <p:spTgt spid="177156">
                                            <p:txEl>
                                              <p:pRg st="18" end="18"/>
                                            </p:txEl>
                                          </p:spTgt>
                                        </p:tgtEl>
                                        <p:attrNameLst>
                                          <p:attrName>style.visibility</p:attrName>
                                        </p:attrNameLst>
                                      </p:cBhvr>
                                      <p:to>
                                        <p:strVal val="visible"/>
                                      </p:to>
                                    </p:set>
                                    <p:animEffect transition="in" filter="box(in)">
                                      <p:cBhvr>
                                        <p:cTn id="97" dur="500"/>
                                        <p:tgtEl>
                                          <p:spTgt spid="177156">
                                            <p:txEl>
                                              <p:pRg st="18" end="1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7156"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Rot="1" noChangeArrowheads="1"/>
          </p:cNvSpPr>
          <p:nvPr>
            <p:ph type="title"/>
          </p:nvPr>
        </p:nvSpPr>
        <p:spPr/>
        <p:txBody>
          <a:bodyPr/>
          <a:lstStyle/>
          <a:p>
            <a:pPr eaLnBrk="1" hangingPunct="1">
              <a:defRPr/>
            </a:pPr>
            <a:r>
              <a:rPr lang="es-ES_tradnl" sz="4800" smtClean="0"/>
              <a:t>La Península Ibérica</a:t>
            </a:r>
            <a:endParaRPr lang="en-US" sz="4800" smtClean="0"/>
          </a:p>
        </p:txBody>
      </p:sp>
      <p:pic>
        <p:nvPicPr>
          <p:cNvPr id="7171" name="Picture 3"/>
          <p:cNvPicPr>
            <a:picLocks noChangeAspect="1" noChangeArrowheads="1"/>
          </p:cNvPicPr>
          <p:nvPr>
            <p:ph type="body" idx="1"/>
          </p:nvPr>
        </p:nvPicPr>
        <p:blipFill>
          <a:blip r:embed="rId3">
            <a:extLst>
              <a:ext uri="{28A0092B-C50C-407E-A947-70E740481C1C}">
                <a14:useLocalDpi xmlns:a14="http://schemas.microsoft.com/office/drawing/2010/main" val="0"/>
              </a:ext>
            </a:extLst>
          </a:blip>
          <a:srcRect/>
          <a:stretch>
            <a:fillRect/>
          </a:stretch>
        </p:blipFill>
        <p:spPr/>
      </p:pic>
    </p:spTree>
  </p:cSld>
  <p:clrMapOvr>
    <a:masterClrMapping/>
  </p:clrMapOvr>
  <p:transition spd="med">
    <p:fade/>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Rot="1" noChangeArrowheads="1"/>
          </p:cNvSpPr>
          <p:nvPr>
            <p:ph type="title" idx="4294967295"/>
          </p:nvPr>
        </p:nvSpPr>
        <p:spPr>
          <a:xfrm>
            <a:off x="762000" y="0"/>
            <a:ext cx="7772400" cy="2057400"/>
          </a:xfrm>
        </p:spPr>
        <p:txBody>
          <a:bodyPr/>
          <a:lstStyle/>
          <a:p>
            <a:pPr eaLnBrk="1" hangingPunct="1">
              <a:defRPr/>
            </a:pPr>
            <a:r>
              <a:rPr lang="en-US" sz="4000" smtClean="0"/>
              <a:t>Usa el net (web) para escribir los detalles o comentarios.</a:t>
            </a:r>
          </a:p>
        </p:txBody>
      </p:sp>
      <p:sp>
        <p:nvSpPr>
          <p:cNvPr id="53251" name="Oval 3"/>
          <p:cNvSpPr>
            <a:spLocks noChangeArrowheads="1"/>
          </p:cNvSpPr>
          <p:nvPr/>
        </p:nvSpPr>
        <p:spPr bwMode="auto">
          <a:xfrm>
            <a:off x="3048000" y="2438400"/>
            <a:ext cx="2590800" cy="1447800"/>
          </a:xfrm>
          <a:prstGeom prst="ellipse">
            <a:avLst/>
          </a:prstGeom>
          <a:solidFill>
            <a:schemeClr val="accent1"/>
          </a:solidFill>
          <a:ln w="9525">
            <a:solidFill>
              <a:schemeClr val="tx1"/>
            </a:solidFill>
            <a:round/>
            <a:headEnd/>
            <a:tailEnd/>
          </a:ln>
        </p:spPr>
        <p:txBody>
          <a:bodyPr wrap="none" anchor="ctr"/>
          <a:lstStyle/>
          <a:p>
            <a:pPr algn="ctr"/>
            <a:r>
              <a:rPr lang="en-US" sz="3600" b="1">
                <a:solidFill>
                  <a:schemeClr val="bg1"/>
                </a:solidFill>
                <a:latin typeface="Arial Black" pitchFamily="34" charset="0"/>
              </a:rPr>
              <a:t>ESPAÑOL</a:t>
            </a:r>
          </a:p>
        </p:txBody>
      </p:sp>
      <p:sp>
        <p:nvSpPr>
          <p:cNvPr id="53252" name="Oval 4"/>
          <p:cNvSpPr>
            <a:spLocks noChangeArrowheads="1"/>
          </p:cNvSpPr>
          <p:nvPr/>
        </p:nvSpPr>
        <p:spPr bwMode="auto">
          <a:xfrm flipV="1">
            <a:off x="5334000" y="1752600"/>
            <a:ext cx="1600200" cy="9906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53253" name="Oval 5"/>
          <p:cNvSpPr>
            <a:spLocks noChangeArrowheads="1"/>
          </p:cNvSpPr>
          <p:nvPr/>
        </p:nvSpPr>
        <p:spPr bwMode="auto">
          <a:xfrm>
            <a:off x="6477000" y="3124200"/>
            <a:ext cx="1600200" cy="7620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53254" name="Oval 6"/>
          <p:cNvSpPr>
            <a:spLocks noChangeArrowheads="1"/>
          </p:cNvSpPr>
          <p:nvPr/>
        </p:nvSpPr>
        <p:spPr bwMode="auto">
          <a:xfrm>
            <a:off x="1371600" y="1905000"/>
            <a:ext cx="1600200" cy="9144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53255" name="Oval 7"/>
          <p:cNvSpPr>
            <a:spLocks noChangeArrowheads="1"/>
          </p:cNvSpPr>
          <p:nvPr/>
        </p:nvSpPr>
        <p:spPr bwMode="auto">
          <a:xfrm>
            <a:off x="914400" y="3276600"/>
            <a:ext cx="1600200" cy="8382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53256" name="Oval 8"/>
          <p:cNvSpPr>
            <a:spLocks noChangeArrowheads="1"/>
          </p:cNvSpPr>
          <p:nvPr/>
        </p:nvSpPr>
        <p:spPr bwMode="auto">
          <a:xfrm>
            <a:off x="1828800" y="4419600"/>
            <a:ext cx="1676400" cy="8382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53257" name="Oval 9"/>
          <p:cNvSpPr>
            <a:spLocks noChangeArrowheads="1"/>
          </p:cNvSpPr>
          <p:nvPr/>
        </p:nvSpPr>
        <p:spPr bwMode="auto">
          <a:xfrm>
            <a:off x="990600" y="5638800"/>
            <a:ext cx="1524000" cy="9906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53258" name="Oval 10"/>
          <p:cNvSpPr>
            <a:spLocks noChangeArrowheads="1"/>
          </p:cNvSpPr>
          <p:nvPr/>
        </p:nvSpPr>
        <p:spPr bwMode="auto">
          <a:xfrm>
            <a:off x="3124200" y="5562600"/>
            <a:ext cx="1524000" cy="10668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53259" name="Oval 11"/>
          <p:cNvSpPr>
            <a:spLocks noChangeArrowheads="1"/>
          </p:cNvSpPr>
          <p:nvPr/>
        </p:nvSpPr>
        <p:spPr bwMode="auto">
          <a:xfrm>
            <a:off x="6477000" y="4495800"/>
            <a:ext cx="1828800" cy="9906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53260" name="Oval 12"/>
          <p:cNvSpPr>
            <a:spLocks noChangeArrowheads="1"/>
          </p:cNvSpPr>
          <p:nvPr/>
        </p:nvSpPr>
        <p:spPr bwMode="auto">
          <a:xfrm>
            <a:off x="5486400" y="5715000"/>
            <a:ext cx="1600200" cy="9144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53261" name="Oval 13"/>
          <p:cNvSpPr>
            <a:spLocks noChangeArrowheads="1"/>
          </p:cNvSpPr>
          <p:nvPr/>
        </p:nvSpPr>
        <p:spPr bwMode="auto">
          <a:xfrm>
            <a:off x="7543800" y="5715000"/>
            <a:ext cx="1600200" cy="9144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53262" name="Line 14"/>
          <p:cNvSpPr>
            <a:spLocks noChangeShapeType="1"/>
          </p:cNvSpPr>
          <p:nvPr/>
        </p:nvSpPr>
        <p:spPr bwMode="auto">
          <a:xfrm flipH="1">
            <a:off x="1981200" y="5257800"/>
            <a:ext cx="304800" cy="381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3263" name="Line 15"/>
          <p:cNvSpPr>
            <a:spLocks noChangeShapeType="1"/>
          </p:cNvSpPr>
          <p:nvPr/>
        </p:nvSpPr>
        <p:spPr bwMode="auto">
          <a:xfrm>
            <a:off x="3200400" y="5105400"/>
            <a:ext cx="38100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3264" name="Line 16"/>
          <p:cNvSpPr>
            <a:spLocks noChangeShapeType="1"/>
          </p:cNvSpPr>
          <p:nvPr/>
        </p:nvSpPr>
        <p:spPr bwMode="auto">
          <a:xfrm flipH="1">
            <a:off x="6400800" y="5410200"/>
            <a:ext cx="457200"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3265" name="Line 17"/>
          <p:cNvSpPr>
            <a:spLocks noChangeShapeType="1"/>
          </p:cNvSpPr>
          <p:nvPr/>
        </p:nvSpPr>
        <p:spPr bwMode="auto">
          <a:xfrm>
            <a:off x="7848600" y="5410200"/>
            <a:ext cx="228600"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3266" name="Line 18"/>
          <p:cNvSpPr>
            <a:spLocks noChangeShapeType="1"/>
          </p:cNvSpPr>
          <p:nvPr/>
        </p:nvSpPr>
        <p:spPr bwMode="auto">
          <a:xfrm>
            <a:off x="6553200" y="2667000"/>
            <a:ext cx="381000" cy="533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3267" name="Line 19"/>
          <p:cNvSpPr>
            <a:spLocks noChangeShapeType="1"/>
          </p:cNvSpPr>
          <p:nvPr/>
        </p:nvSpPr>
        <p:spPr bwMode="auto">
          <a:xfrm flipV="1">
            <a:off x="6934200" y="3124200"/>
            <a:ext cx="0" cy="76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3268" name="Line 20"/>
          <p:cNvSpPr>
            <a:spLocks noChangeShapeType="1"/>
          </p:cNvSpPr>
          <p:nvPr/>
        </p:nvSpPr>
        <p:spPr bwMode="auto">
          <a:xfrm flipH="1">
            <a:off x="5562600" y="2667000"/>
            <a:ext cx="381000"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3269" name="Line 21"/>
          <p:cNvSpPr>
            <a:spLocks noChangeShapeType="1"/>
          </p:cNvSpPr>
          <p:nvPr/>
        </p:nvSpPr>
        <p:spPr bwMode="auto">
          <a:xfrm>
            <a:off x="2438400" y="2743200"/>
            <a:ext cx="609600" cy="381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3270" name="Line 22"/>
          <p:cNvSpPr>
            <a:spLocks noChangeShapeType="1"/>
          </p:cNvSpPr>
          <p:nvPr/>
        </p:nvSpPr>
        <p:spPr bwMode="auto">
          <a:xfrm flipH="1">
            <a:off x="1600200" y="2819400"/>
            <a:ext cx="304800" cy="457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3271" name="Line 23"/>
          <p:cNvSpPr>
            <a:spLocks noChangeShapeType="1"/>
          </p:cNvSpPr>
          <p:nvPr/>
        </p:nvSpPr>
        <p:spPr bwMode="auto">
          <a:xfrm flipH="1">
            <a:off x="3048000" y="3810000"/>
            <a:ext cx="60960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3272" name="Line 24"/>
          <p:cNvSpPr>
            <a:spLocks noChangeShapeType="1"/>
          </p:cNvSpPr>
          <p:nvPr/>
        </p:nvSpPr>
        <p:spPr bwMode="auto">
          <a:xfrm>
            <a:off x="5181600" y="3657600"/>
            <a:ext cx="1524000" cy="1143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transition spd="med">
    <p:fad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Rot="1" noChangeArrowheads="1"/>
          </p:cNvSpPr>
          <p:nvPr>
            <p:ph type="title"/>
          </p:nvPr>
        </p:nvSpPr>
        <p:spPr/>
        <p:txBody>
          <a:bodyPr/>
          <a:lstStyle/>
          <a:p>
            <a:pPr eaLnBrk="1" hangingPunct="1">
              <a:defRPr/>
            </a:pPr>
            <a:r>
              <a:rPr lang="es-ES_tradnl" b="0" smtClean="0">
                <a:latin typeface="Comic Sans MS" pitchFamily="66" charset="0"/>
              </a:rPr>
              <a:t>Y ahora les toca a Ustedes...</a:t>
            </a:r>
            <a:endParaRPr lang="en-US" b="0" smtClean="0">
              <a:latin typeface="Comic Sans MS" pitchFamily="66" charset="0"/>
            </a:endParaRPr>
          </a:p>
        </p:txBody>
      </p:sp>
      <p:sp>
        <p:nvSpPr>
          <p:cNvPr id="75779" name="Rectangle 3"/>
          <p:cNvSpPr>
            <a:spLocks noGrp="1" noChangeArrowheads="1"/>
          </p:cNvSpPr>
          <p:nvPr>
            <p:ph type="body" idx="1"/>
          </p:nvPr>
        </p:nvSpPr>
        <p:spPr/>
        <p:txBody>
          <a:bodyPr/>
          <a:lstStyle/>
          <a:p>
            <a:pPr eaLnBrk="1" hangingPunct="1">
              <a:buFont typeface="Wingdings" pitchFamily="2" charset="2"/>
              <a:buNone/>
              <a:defRPr/>
            </a:pPr>
            <a:endParaRPr lang="es-ES_tradnl" smtClean="0"/>
          </a:p>
          <a:p>
            <a:pPr eaLnBrk="1" hangingPunct="1">
              <a:defRPr/>
            </a:pPr>
            <a:r>
              <a:rPr lang="es-ES_tradnl" b="1" smtClean="0">
                <a:latin typeface="Comic Sans MS" pitchFamily="66" charset="0"/>
              </a:rPr>
              <a:t>Trabaja en grupos en su Venn diagrama. </a:t>
            </a:r>
          </a:p>
          <a:p>
            <a:pPr eaLnBrk="1" hangingPunct="1">
              <a:buFont typeface="Wingdings" pitchFamily="2" charset="2"/>
              <a:buNone/>
              <a:defRPr/>
            </a:pPr>
            <a:endParaRPr lang="es-ES_tradnl" b="1" smtClean="0">
              <a:latin typeface="Comic Sans MS" pitchFamily="66" charset="0"/>
            </a:endParaRPr>
          </a:p>
          <a:p>
            <a:pPr eaLnBrk="1" hangingPunct="1">
              <a:defRPr/>
            </a:pPr>
            <a:r>
              <a:rPr lang="es-ES_tradnl" b="1" smtClean="0">
                <a:latin typeface="Comic Sans MS" pitchFamily="66" charset="0"/>
              </a:rPr>
              <a:t>Tienen Ustedes 15 minutos.</a:t>
            </a:r>
            <a:endParaRPr lang="en-US" b="1" smtClean="0">
              <a:latin typeface="Comic Sans MS" pitchFamily="66" charset="0"/>
            </a:endParaRPr>
          </a:p>
        </p:txBody>
      </p:sp>
    </p:spTree>
  </p:cSld>
  <p:clrMapOvr>
    <a:masterClrMapping/>
  </p:clrMapOvr>
  <p:transition spd="med">
    <p:fad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Rot="1" noChangeArrowheads="1"/>
          </p:cNvSpPr>
          <p:nvPr>
            <p:ph type="title"/>
          </p:nvPr>
        </p:nvSpPr>
        <p:spPr/>
        <p:txBody>
          <a:bodyPr/>
          <a:lstStyle/>
          <a:p>
            <a:pPr eaLnBrk="1" hangingPunct="1">
              <a:defRPr/>
            </a:pPr>
            <a:r>
              <a:rPr lang="es-ES_tradnl" b="0" smtClean="0">
                <a:latin typeface="Comic Sans MS" pitchFamily="66" charset="0"/>
              </a:rPr>
              <a:t>Y ahora les toca a Ustedes...</a:t>
            </a:r>
            <a:endParaRPr lang="en-US" b="0" smtClean="0">
              <a:latin typeface="Comic Sans MS" pitchFamily="66" charset="0"/>
            </a:endParaRPr>
          </a:p>
        </p:txBody>
      </p:sp>
      <p:sp>
        <p:nvSpPr>
          <p:cNvPr id="76803" name="Rectangle 3"/>
          <p:cNvSpPr>
            <a:spLocks noGrp="1" noChangeArrowheads="1"/>
          </p:cNvSpPr>
          <p:nvPr>
            <p:ph type="body" idx="1"/>
          </p:nvPr>
        </p:nvSpPr>
        <p:spPr/>
        <p:txBody>
          <a:bodyPr/>
          <a:lstStyle/>
          <a:p>
            <a:pPr eaLnBrk="1" hangingPunct="1">
              <a:defRPr/>
            </a:pPr>
            <a:r>
              <a:rPr lang="es-ES_tradnl" sz="3600" b="1" smtClean="0">
                <a:latin typeface="Comic Sans MS" pitchFamily="66" charset="0"/>
              </a:rPr>
              <a:t>La tarea. </a:t>
            </a:r>
          </a:p>
          <a:p>
            <a:pPr eaLnBrk="1" hangingPunct="1">
              <a:defRPr/>
            </a:pPr>
            <a:r>
              <a:rPr lang="es-ES_tradnl" b="1" smtClean="0">
                <a:latin typeface="Comic Sans MS" pitchFamily="66" charset="0"/>
              </a:rPr>
              <a:t>Contesta las preguntas de las actividades 1 a 7 de la página 9 del libro de texto</a:t>
            </a:r>
          </a:p>
          <a:p>
            <a:pPr eaLnBrk="1" hangingPunct="1">
              <a:defRPr/>
            </a:pPr>
            <a:r>
              <a:rPr lang="es-ES_tradnl" b="1" smtClean="0">
                <a:latin typeface="Comic Sans MS" pitchFamily="66" charset="0"/>
              </a:rPr>
              <a:t>Escribe las respuestas en oraciones completas en español en tu cuaderno de apuntes.</a:t>
            </a:r>
          </a:p>
        </p:txBody>
      </p:sp>
    </p:spTree>
  </p:cSld>
  <p:clrMapOvr>
    <a:masterClrMapping/>
  </p:clrMapOvr>
  <p:transition spd="med">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Rot="1" noChangeArrowheads="1"/>
          </p:cNvSpPr>
          <p:nvPr>
            <p:ph type="title"/>
          </p:nvPr>
        </p:nvSpPr>
        <p:spPr/>
        <p:txBody>
          <a:bodyPr/>
          <a:lstStyle/>
          <a:p>
            <a:pPr eaLnBrk="1" hangingPunct="1">
              <a:defRPr/>
            </a:pPr>
            <a:r>
              <a:rPr lang="es-ES_tradnl" smtClean="0"/>
              <a:t>!ADIVINA!</a:t>
            </a:r>
            <a:endParaRPr lang="en-US" smtClean="0"/>
          </a:p>
        </p:txBody>
      </p:sp>
      <p:sp>
        <p:nvSpPr>
          <p:cNvPr id="113667" name="Rectangle 3"/>
          <p:cNvSpPr>
            <a:spLocks noGrp="1" noChangeArrowheads="1"/>
          </p:cNvSpPr>
          <p:nvPr>
            <p:ph type="body" idx="1"/>
          </p:nvPr>
        </p:nvSpPr>
        <p:spPr>
          <a:xfrm>
            <a:off x="457200" y="1600200"/>
            <a:ext cx="8229600" cy="2133600"/>
          </a:xfrm>
        </p:spPr>
        <p:txBody>
          <a:bodyPr/>
          <a:lstStyle/>
          <a:p>
            <a:pPr eaLnBrk="1" hangingPunct="1">
              <a:buFont typeface="Wingdings" pitchFamily="2" charset="2"/>
              <a:buNone/>
              <a:defRPr/>
            </a:pPr>
            <a:r>
              <a:rPr lang="es-ES_tradnl" smtClean="0"/>
              <a:t>  ¿</a:t>
            </a:r>
            <a:r>
              <a:rPr lang="es-ES_tradnl" b="1" smtClean="0"/>
              <a:t>QUIÉNES VIVÍAN EN LA PENÍNSULA IBÉRICA HACE MUCHÍSIMOS AÑOS?</a:t>
            </a:r>
          </a:p>
          <a:p>
            <a:pPr eaLnBrk="1" hangingPunct="1">
              <a:buFont typeface="Wingdings" pitchFamily="2" charset="2"/>
              <a:buNone/>
              <a:defRPr/>
            </a:pPr>
            <a:endParaRPr lang="es-ES_tradnl" b="1" smtClean="0"/>
          </a:p>
        </p:txBody>
      </p:sp>
      <p:sp>
        <p:nvSpPr>
          <p:cNvPr id="113670" name="Text Box 6"/>
          <p:cNvSpPr txBox="1">
            <a:spLocks noChangeArrowheads="1"/>
          </p:cNvSpPr>
          <p:nvPr/>
        </p:nvSpPr>
        <p:spPr bwMode="auto">
          <a:xfrm>
            <a:off x="609600" y="4495800"/>
            <a:ext cx="6553200" cy="1798638"/>
          </a:xfrm>
          <a:prstGeom prst="rect">
            <a:avLst/>
          </a:prstGeom>
          <a:noFill/>
          <a:ln w="9525">
            <a:noFill/>
            <a:miter lim="800000"/>
            <a:headEnd/>
            <a:tailEnd/>
          </a:ln>
          <a:effectLst/>
        </p:spPr>
        <p:txBody>
          <a:bodyPr>
            <a:spAutoFit/>
          </a:bodyPr>
          <a:lstStyle/>
          <a:p>
            <a:pPr eaLnBrk="1" hangingPunct="1">
              <a:spcBef>
                <a:spcPct val="20000"/>
              </a:spcBef>
              <a:buClr>
                <a:schemeClr val="hlink"/>
              </a:buClr>
              <a:buSzPct val="70000"/>
              <a:buFont typeface="Wingdings" pitchFamily="2" charset="2"/>
              <a:buNone/>
              <a:defRPr/>
            </a:pPr>
            <a:r>
              <a:rPr lang="es-ES_tradnl" sz="3200" b="1">
                <a:effectLst>
                  <a:outerShdw blurRad="38100" dist="38100" dir="2700000" algn="tl">
                    <a:srgbClr val="000000"/>
                  </a:outerShdw>
                </a:effectLst>
              </a:rPr>
              <a:t>UNOS PUEBLOS QUE SE  LLAMABAN </a:t>
            </a:r>
            <a:r>
              <a:rPr lang="es-ES_tradnl" sz="3200" b="1" u="sng">
                <a:effectLst>
                  <a:outerShdw blurRad="38100" dist="38100" dir="2700000" algn="tl">
                    <a:srgbClr val="000000"/>
                  </a:outerShdw>
                </a:effectLst>
              </a:rPr>
              <a:t>CELTAS  E  IBEROS</a:t>
            </a:r>
            <a:endParaRPr lang="en-US" sz="3200" b="1" u="sng">
              <a:effectLst>
                <a:outerShdw blurRad="38100" dist="38100" dir="2700000" algn="tl">
                  <a:srgbClr val="000000"/>
                </a:outerShdw>
              </a:effectLst>
            </a:endParaRPr>
          </a:p>
          <a:p>
            <a:pPr>
              <a:spcBef>
                <a:spcPct val="50000"/>
              </a:spcBef>
              <a:defRPr/>
            </a:pPr>
            <a:endParaRPr lang="en-US" sz="3200"/>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3667">
                                            <p:txEl>
                                              <p:pRg st="0" end="0"/>
                                            </p:txEl>
                                          </p:spTgt>
                                        </p:tgtEl>
                                        <p:attrNameLst>
                                          <p:attrName>style.visibility</p:attrName>
                                        </p:attrNameLst>
                                      </p:cBhvr>
                                      <p:to>
                                        <p:strVal val="visible"/>
                                      </p:to>
                                    </p:set>
                                    <p:animEffect transition="in" filter="blinds(horizontal)">
                                      <p:cBhvr>
                                        <p:cTn id="7" dur="500"/>
                                        <p:tgtEl>
                                          <p:spTgt spid="11366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20000"/>
                                  </p:stCondLst>
                                  <p:childTnLst>
                                    <p:set>
                                      <p:cBhvr>
                                        <p:cTn id="11" dur="1" fill="hold">
                                          <p:stCondLst>
                                            <p:cond delay="0"/>
                                          </p:stCondLst>
                                        </p:cTn>
                                        <p:tgtEl>
                                          <p:spTgt spid="113670">
                                            <p:txEl>
                                              <p:pRg st="0" end="0"/>
                                            </p:txEl>
                                          </p:spTgt>
                                        </p:tgtEl>
                                        <p:attrNameLst>
                                          <p:attrName>style.visibility</p:attrName>
                                        </p:attrNameLst>
                                      </p:cBhvr>
                                      <p:to>
                                        <p:strVal val="visible"/>
                                      </p:to>
                                    </p:set>
                                    <p:animEffect transition="in" filter="box(in)">
                                      <p:cBhvr>
                                        <p:cTn id="12" dur="2000"/>
                                        <p:tgtEl>
                                          <p:spTgt spid="11367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667"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Rot="1" noChangeArrowheads="1"/>
          </p:cNvSpPr>
          <p:nvPr>
            <p:ph type="title"/>
          </p:nvPr>
        </p:nvSpPr>
        <p:spPr/>
        <p:txBody>
          <a:bodyPr/>
          <a:lstStyle/>
          <a:p>
            <a:pPr eaLnBrk="1" hangingPunct="1">
              <a:defRPr/>
            </a:pPr>
            <a:r>
              <a:rPr lang="es-ES_tradnl" sz="5400" b="0" smtClean="0">
                <a:latin typeface="Bookman Old Style" pitchFamily="18" charset="0"/>
              </a:rPr>
              <a:t>CELTAS</a:t>
            </a:r>
            <a:endParaRPr lang="en-US" sz="5400" b="0" smtClean="0">
              <a:latin typeface="Bookman Old Style" pitchFamily="18" charset="0"/>
            </a:endParaRPr>
          </a:p>
        </p:txBody>
      </p:sp>
      <p:sp>
        <p:nvSpPr>
          <p:cNvPr id="74756" name="Rectangle 4"/>
          <p:cNvSpPr>
            <a:spLocks noGrp="1" noChangeArrowheads="1"/>
          </p:cNvSpPr>
          <p:nvPr>
            <p:ph type="body" sz="half" idx="1"/>
          </p:nvPr>
        </p:nvSpPr>
        <p:spPr>
          <a:xfrm>
            <a:off x="228600" y="1219200"/>
            <a:ext cx="3962400" cy="5181600"/>
          </a:xfrm>
        </p:spPr>
        <p:txBody>
          <a:bodyPr/>
          <a:lstStyle/>
          <a:p>
            <a:pPr eaLnBrk="1" hangingPunct="1">
              <a:lnSpc>
                <a:spcPct val="80000"/>
              </a:lnSpc>
              <a:buFont typeface="Wingdings" pitchFamily="2" charset="2"/>
              <a:buNone/>
              <a:defRPr/>
            </a:pPr>
            <a:r>
              <a:rPr lang="es-ES" sz="800" smtClean="0"/>
              <a:t>            </a:t>
            </a:r>
            <a:r>
              <a:rPr lang="es-ES" sz="2800" b="1" smtClean="0"/>
              <a:t>Un grupo de pueblos indoeuropeos establecidos antiguamente en la mayor parte de la Galia, en las Islas Británicas, y en buena parte de España y Portugal, así como en Italia del norte, Suiza, Alemania del oeste y sur, Austria, Bohemia y la Galacia en Asia Menor.</a:t>
            </a:r>
            <a:endParaRPr lang="en-US" sz="2800" b="1" smtClean="0"/>
          </a:p>
        </p:txBody>
      </p:sp>
      <p:pic>
        <p:nvPicPr>
          <p:cNvPr id="9220" name="Picture 10"/>
          <p:cNvPicPr>
            <a:picLocks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267200" y="2895600"/>
            <a:ext cx="4419600" cy="3352800"/>
          </a:xfrm>
          <a:noFill/>
          <a:extLst>
            <a:ext uri="{909E8E84-426E-40DD-AFC4-6F175D3DCCD1}">
              <a14:hiddenFill xmlns:a14="http://schemas.microsoft.com/office/drawing/2010/main">
                <a:solidFill>
                  <a:srgbClr val="FFFFFF"/>
                </a:solidFill>
              </a14:hiddenFill>
            </a:ext>
          </a:extLst>
        </p:spPr>
      </p:pic>
    </p:spTree>
  </p:cSld>
  <p:clrMapOvr>
    <a:masterClrMapping/>
  </p:clrMapOvr>
  <p:transition spd="med">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Rot="1" noChangeArrowheads="1"/>
          </p:cNvSpPr>
          <p:nvPr>
            <p:ph type="title"/>
          </p:nvPr>
        </p:nvSpPr>
        <p:spPr/>
        <p:txBody>
          <a:bodyPr/>
          <a:lstStyle/>
          <a:p>
            <a:pPr eaLnBrk="1" hangingPunct="1">
              <a:defRPr/>
            </a:pPr>
            <a:r>
              <a:rPr lang="es-ES_tradnl" smtClean="0"/>
              <a:t>IBEROS</a:t>
            </a:r>
            <a:endParaRPr lang="en-US" smtClean="0"/>
          </a:p>
        </p:txBody>
      </p:sp>
      <p:sp>
        <p:nvSpPr>
          <p:cNvPr id="10243" name="Text Box 8"/>
          <p:cNvSpPr txBox="1">
            <a:spLocks noChangeArrowheads="1"/>
          </p:cNvSpPr>
          <p:nvPr/>
        </p:nvSpPr>
        <p:spPr bwMode="auto">
          <a:xfrm>
            <a:off x="533400" y="1600200"/>
            <a:ext cx="2667000" cy="308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aramond" pitchFamily="18" charset="0"/>
                <a:ea typeface="ＭＳ Ｐゴシック" pitchFamily="106" charset="-128"/>
              </a:defRPr>
            </a:lvl1pPr>
            <a:lvl2pPr marL="742950" indent="-285750">
              <a:defRPr>
                <a:solidFill>
                  <a:schemeClr val="tx1"/>
                </a:solidFill>
                <a:latin typeface="Garamond" pitchFamily="18" charset="0"/>
                <a:ea typeface="ＭＳ Ｐゴシック" pitchFamily="106" charset="-128"/>
              </a:defRPr>
            </a:lvl2pPr>
            <a:lvl3pPr marL="1143000" indent="-228600">
              <a:defRPr>
                <a:solidFill>
                  <a:schemeClr val="tx1"/>
                </a:solidFill>
                <a:latin typeface="Garamond" pitchFamily="18" charset="0"/>
                <a:ea typeface="ＭＳ Ｐゴシック" pitchFamily="106" charset="-128"/>
              </a:defRPr>
            </a:lvl3pPr>
            <a:lvl4pPr marL="1600200" indent="-228600">
              <a:defRPr>
                <a:solidFill>
                  <a:schemeClr val="tx1"/>
                </a:solidFill>
                <a:latin typeface="Garamond" pitchFamily="18" charset="0"/>
                <a:ea typeface="ＭＳ Ｐゴシック" pitchFamily="106" charset="-128"/>
              </a:defRPr>
            </a:lvl4pPr>
            <a:lvl5pPr marL="2057400" indent="-228600">
              <a:defRPr>
                <a:solidFill>
                  <a:schemeClr val="tx1"/>
                </a:solidFill>
                <a:latin typeface="Garamond" pitchFamily="18" charset="0"/>
                <a:ea typeface="ＭＳ Ｐゴシック" pitchFamily="106" charset="-128"/>
              </a:defRPr>
            </a:lvl5pPr>
            <a:lvl6pPr marL="2514600" indent="-228600" eaLnBrk="0" fontAlgn="base" hangingPunct="0">
              <a:spcBef>
                <a:spcPct val="0"/>
              </a:spcBef>
              <a:spcAft>
                <a:spcPct val="0"/>
              </a:spcAft>
              <a:defRPr>
                <a:solidFill>
                  <a:schemeClr val="tx1"/>
                </a:solidFill>
                <a:latin typeface="Garamond" pitchFamily="18" charset="0"/>
                <a:ea typeface="ＭＳ Ｐゴシック" pitchFamily="106" charset="-128"/>
              </a:defRPr>
            </a:lvl6pPr>
            <a:lvl7pPr marL="2971800" indent="-228600" eaLnBrk="0" fontAlgn="base" hangingPunct="0">
              <a:spcBef>
                <a:spcPct val="0"/>
              </a:spcBef>
              <a:spcAft>
                <a:spcPct val="0"/>
              </a:spcAft>
              <a:defRPr>
                <a:solidFill>
                  <a:schemeClr val="tx1"/>
                </a:solidFill>
                <a:latin typeface="Garamond" pitchFamily="18" charset="0"/>
                <a:ea typeface="ＭＳ Ｐゴシック" pitchFamily="106" charset="-128"/>
              </a:defRPr>
            </a:lvl7pPr>
            <a:lvl8pPr marL="3429000" indent="-228600" eaLnBrk="0" fontAlgn="base" hangingPunct="0">
              <a:spcBef>
                <a:spcPct val="0"/>
              </a:spcBef>
              <a:spcAft>
                <a:spcPct val="0"/>
              </a:spcAft>
              <a:defRPr>
                <a:solidFill>
                  <a:schemeClr val="tx1"/>
                </a:solidFill>
                <a:latin typeface="Garamond" pitchFamily="18" charset="0"/>
                <a:ea typeface="ＭＳ Ｐゴシック" pitchFamily="106" charset="-128"/>
              </a:defRPr>
            </a:lvl8pPr>
            <a:lvl9pPr marL="3886200" indent="-228600" eaLnBrk="0" fontAlgn="base" hangingPunct="0">
              <a:spcBef>
                <a:spcPct val="0"/>
              </a:spcBef>
              <a:spcAft>
                <a:spcPct val="0"/>
              </a:spcAft>
              <a:defRPr>
                <a:solidFill>
                  <a:schemeClr val="tx1"/>
                </a:solidFill>
                <a:latin typeface="Garamond" pitchFamily="18" charset="0"/>
                <a:ea typeface="ＭＳ Ｐゴシック" pitchFamily="106" charset="-128"/>
              </a:defRPr>
            </a:lvl9pPr>
          </a:lstStyle>
          <a:p>
            <a:pPr>
              <a:spcBef>
                <a:spcPct val="50000"/>
              </a:spcBef>
            </a:pPr>
            <a:r>
              <a:rPr lang="es-ES" sz="2800" b="1">
                <a:latin typeface="Book Antiqua" pitchFamily="18" charset="0"/>
              </a:rPr>
              <a:t>Natural de la Iberia europea, hoy España y Portugal, o de la antigua Iberia caucásica</a:t>
            </a:r>
            <a:r>
              <a:rPr lang="en-US" sz="2800" b="1">
                <a:latin typeface="Book Antiqua" pitchFamily="18" charset="0"/>
              </a:rPr>
              <a:t> </a:t>
            </a:r>
          </a:p>
        </p:txBody>
      </p:sp>
      <p:pic>
        <p:nvPicPr>
          <p:cNvPr id="10244" name="Picture 9"/>
          <p:cNvPicPr>
            <a:picLocks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3810000" y="1905000"/>
            <a:ext cx="4668838" cy="3051175"/>
          </a:xfrm>
          <a:noFill/>
          <a:extLst>
            <a:ext uri="{909E8E84-426E-40DD-AFC4-6F175D3DCCD1}">
              <a14:hiddenFill xmlns:a14="http://schemas.microsoft.com/office/drawing/2010/main">
                <a:solidFill>
                  <a:srgbClr val="FFFFFF"/>
                </a:solidFill>
              </a14:hiddenFill>
            </a:ext>
          </a:extLst>
        </p:spPr>
      </p:pic>
    </p:spTree>
  </p:cSld>
  <p:clrMapOvr>
    <a:masterClrMapping/>
  </p:clrMapOvr>
  <p:transition spd="med">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Rot="1" noChangeArrowheads="1"/>
          </p:cNvSpPr>
          <p:nvPr>
            <p:ph type="title"/>
          </p:nvPr>
        </p:nvSpPr>
        <p:spPr/>
        <p:txBody>
          <a:bodyPr/>
          <a:lstStyle/>
          <a:p>
            <a:pPr eaLnBrk="1" hangingPunct="1">
              <a:defRPr/>
            </a:pPr>
            <a:r>
              <a:rPr lang="es-ES_tradnl" smtClean="0"/>
              <a:t>HECHOS IMPORTANTES</a:t>
            </a:r>
            <a:endParaRPr lang="en-US" smtClean="0"/>
          </a:p>
        </p:txBody>
      </p:sp>
      <p:sp>
        <p:nvSpPr>
          <p:cNvPr id="119811" name="Rectangle 3"/>
          <p:cNvSpPr>
            <a:spLocks noGrp="1" noChangeArrowheads="1"/>
          </p:cNvSpPr>
          <p:nvPr>
            <p:ph type="body" sz="half" idx="1"/>
          </p:nvPr>
        </p:nvSpPr>
        <p:spPr/>
        <p:txBody>
          <a:bodyPr/>
          <a:lstStyle/>
          <a:p>
            <a:pPr eaLnBrk="1" hangingPunct="1">
              <a:buFont typeface="Wingdings" pitchFamily="2" charset="2"/>
              <a:buNone/>
              <a:defRPr/>
            </a:pPr>
            <a:r>
              <a:rPr lang="es-ES_tradnl" sz="2800" smtClean="0"/>
              <a:t>    </a:t>
            </a:r>
            <a:r>
              <a:rPr lang="es-ES_tradnl" sz="2800" b="1" smtClean="0"/>
              <a:t>HACIA EL AÑO 218 DE JESUCRISTO ESPAÑA FUE INVADIDA POR LOS SOLDADOS ROMANOS</a:t>
            </a:r>
            <a:endParaRPr lang="en-US" sz="2800" b="1" smtClean="0"/>
          </a:p>
        </p:txBody>
      </p:sp>
      <p:pic>
        <p:nvPicPr>
          <p:cNvPr id="11268" name="Picture 7"/>
          <p:cNvPicPr>
            <a:picLocks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973638" y="1600200"/>
            <a:ext cx="3386137" cy="4525963"/>
          </a:xfrm>
          <a:noFill/>
          <a:extLst>
            <a:ext uri="{909E8E84-426E-40DD-AFC4-6F175D3DCCD1}">
              <a14:hiddenFill xmlns:a14="http://schemas.microsoft.com/office/drawing/2010/main">
                <a:solidFill>
                  <a:srgbClr val="FFFFFF"/>
                </a:solidFill>
              </a14:hiddenFill>
            </a:ext>
          </a:extLst>
        </p:spPr>
      </p:pic>
    </p:spTree>
  </p:cSld>
  <p:clrMapOvr>
    <a:masterClrMapping/>
  </p:clrMapOvr>
  <p:transition spd="med">
    <p:fade/>
  </p:transition>
  <p:timing>
    <p:tnLst>
      <p:par>
        <p:cTn id="1" dur="indefinite" restart="never" nodeType="tmRoot"/>
      </p:par>
    </p:tnLst>
  </p:timing>
</p:sld>
</file>

<file path=ppt/theme/theme1.xml><?xml version="1.0" encoding="utf-8"?>
<a:theme xmlns:a="http://schemas.openxmlformats.org/drawingml/2006/main" name="Stream">
  <a:themeElements>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fontScheme name="Stream">
      <a:majorFont>
        <a:latin typeface="Garamond"/>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Garamond" pitchFamily="18" charset="0"/>
            <a:ea typeface="ＭＳ Ｐゴシック" pitchFamily="106"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Garamond" pitchFamily="18" charset="0"/>
            <a:ea typeface="ＭＳ Ｐゴシック" pitchFamily="106" charset="-128"/>
          </a:defRPr>
        </a:defPPr>
      </a:lstStyle>
    </a:lnDef>
  </a:objectDefaults>
  <a:extraClrSchemeLst>
    <a:extraClrScheme>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Stream 2">
        <a:dk1>
          <a:srgbClr val="3E3E5C"/>
        </a:dk1>
        <a:lt1>
          <a:srgbClr val="FFFFFF"/>
        </a:lt1>
        <a:dk2>
          <a:srgbClr val="666699"/>
        </a:dk2>
        <a:lt2>
          <a:srgbClr val="DFDFE9"/>
        </a:lt2>
        <a:accent1>
          <a:srgbClr val="CC66FF"/>
        </a:accent1>
        <a:accent2>
          <a:srgbClr val="679ACD"/>
        </a:accent2>
        <a:accent3>
          <a:srgbClr val="B8B8CA"/>
        </a:accent3>
        <a:accent4>
          <a:srgbClr val="DADADA"/>
        </a:accent4>
        <a:accent5>
          <a:srgbClr val="E2B8FF"/>
        </a:accent5>
        <a:accent6>
          <a:srgbClr val="5D8BBA"/>
        </a:accent6>
        <a:hlink>
          <a:srgbClr val="CCECFF"/>
        </a:hlink>
        <a:folHlink>
          <a:srgbClr val="CCCCFF"/>
        </a:folHlink>
      </a:clrScheme>
      <a:clrMap bg1="dk2" tx1="lt1" bg2="dk1" tx2="lt2" accent1="accent1" accent2="accent2" accent3="accent3" accent4="accent4" accent5="accent5" accent6="accent6" hlink="hlink" folHlink="folHlink"/>
    </a:extraClrScheme>
    <a:extraClrScheme>
      <a:clrScheme name="Stream 3">
        <a:dk1>
          <a:srgbClr val="2A5400"/>
        </a:dk1>
        <a:lt1>
          <a:srgbClr val="FFFFFF"/>
        </a:lt1>
        <a:dk2>
          <a:srgbClr val="4A9400"/>
        </a:dk2>
        <a:lt2>
          <a:srgbClr val="BAE8BA"/>
        </a:lt2>
        <a:accent1>
          <a:srgbClr val="33CC33"/>
        </a:accent1>
        <a:accent2>
          <a:srgbClr val="99CC00"/>
        </a:accent2>
        <a:accent3>
          <a:srgbClr val="B1C8AA"/>
        </a:accent3>
        <a:accent4>
          <a:srgbClr val="DADADA"/>
        </a:accent4>
        <a:accent5>
          <a:srgbClr val="ADE2AD"/>
        </a:accent5>
        <a:accent6>
          <a:srgbClr val="8AB900"/>
        </a:accent6>
        <a:hlink>
          <a:srgbClr val="99FF33"/>
        </a:hlink>
        <a:folHlink>
          <a:srgbClr val="FFFF99"/>
        </a:folHlink>
      </a:clrScheme>
      <a:clrMap bg1="dk2" tx1="lt1" bg2="dk1" tx2="lt2" accent1="accent1" accent2="accent2" accent3="accent3" accent4="accent4" accent5="accent5" accent6="accent6" hlink="hlink" folHlink="folHlink"/>
    </a:extraClrScheme>
    <a:extraClrScheme>
      <a:clrScheme name="Stream 4">
        <a:dk1>
          <a:srgbClr val="000000"/>
        </a:dk1>
        <a:lt1>
          <a:srgbClr val="FFFFFF"/>
        </a:lt1>
        <a:dk2>
          <a:srgbClr val="51596D"/>
        </a:dk2>
        <a:lt2>
          <a:srgbClr val="DDDDDD"/>
        </a:lt2>
        <a:accent1>
          <a:srgbClr val="787E8A"/>
        </a:accent1>
        <a:accent2>
          <a:srgbClr val="339966"/>
        </a:accent2>
        <a:accent3>
          <a:srgbClr val="B3B5BA"/>
        </a:accent3>
        <a:accent4>
          <a:srgbClr val="DADADA"/>
        </a:accent4>
        <a:accent5>
          <a:srgbClr val="BEC0C4"/>
        </a:accent5>
        <a:accent6>
          <a:srgbClr val="2D8A5C"/>
        </a:accent6>
        <a:hlink>
          <a:srgbClr val="00FFFF"/>
        </a:hlink>
        <a:folHlink>
          <a:srgbClr val="74B6D0"/>
        </a:folHlink>
      </a:clrScheme>
      <a:clrMap bg1="dk2" tx1="lt1" bg2="dk1" tx2="lt2" accent1="accent1" accent2="accent2" accent3="accent3" accent4="accent4" accent5="accent5" accent6="accent6" hlink="hlink" folHlink="folHlink"/>
    </a:extraClrScheme>
    <a:extraClrScheme>
      <a:clrScheme name="Stream 5">
        <a:dk1>
          <a:srgbClr val="5C1F00"/>
        </a:dk1>
        <a:lt1>
          <a:srgbClr val="FFFFFF"/>
        </a:lt1>
        <a:dk2>
          <a:srgbClr val="8C0000"/>
        </a:dk2>
        <a:lt2>
          <a:srgbClr val="DFD293"/>
        </a:lt2>
        <a:accent1>
          <a:srgbClr val="FF6845"/>
        </a:accent1>
        <a:accent2>
          <a:srgbClr val="BE7960"/>
        </a:accent2>
        <a:accent3>
          <a:srgbClr val="C5AAAA"/>
        </a:accent3>
        <a:accent4>
          <a:srgbClr val="DADADA"/>
        </a:accent4>
        <a:accent5>
          <a:srgbClr val="FFB9B0"/>
        </a:accent5>
        <a:accent6>
          <a:srgbClr val="AC6D56"/>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Stream 6">
        <a:dk1>
          <a:srgbClr val="5E4444"/>
        </a:dk1>
        <a:lt1>
          <a:srgbClr val="F7F3F3"/>
        </a:lt1>
        <a:dk2>
          <a:srgbClr val="8A6362"/>
        </a:dk2>
        <a:lt2>
          <a:srgbClr val="D8C1BA"/>
        </a:lt2>
        <a:accent1>
          <a:srgbClr val="CC6600"/>
        </a:accent1>
        <a:accent2>
          <a:srgbClr val="C16059"/>
        </a:accent2>
        <a:accent3>
          <a:srgbClr val="C4B7B7"/>
        </a:accent3>
        <a:accent4>
          <a:srgbClr val="D3D0D0"/>
        </a:accent4>
        <a:accent5>
          <a:srgbClr val="E2B8AA"/>
        </a:accent5>
        <a:accent6>
          <a:srgbClr val="AF5650"/>
        </a:accent6>
        <a:hlink>
          <a:srgbClr val="FFCC00"/>
        </a:hlink>
        <a:folHlink>
          <a:srgbClr val="CBB557"/>
        </a:folHlink>
      </a:clrScheme>
      <a:clrMap bg1="dk2" tx1="lt1" bg2="dk1" tx2="lt2" accent1="accent1" accent2="accent2" accent3="accent3" accent4="accent4" accent5="accent5" accent6="accent6" hlink="hlink" folHlink="folHlink"/>
    </a:extraClrScheme>
    <a:extraClrScheme>
      <a:clrScheme name="Stream 7">
        <a:dk1>
          <a:srgbClr val="7F6737"/>
        </a:dk1>
        <a:lt1>
          <a:srgbClr val="FFFFFF"/>
        </a:lt1>
        <a:dk2>
          <a:srgbClr val="BFA673"/>
        </a:dk2>
        <a:lt2>
          <a:srgbClr val="E6E3AA"/>
        </a:lt2>
        <a:accent1>
          <a:srgbClr val="FFCC00"/>
        </a:accent1>
        <a:accent2>
          <a:srgbClr val="808000"/>
        </a:accent2>
        <a:accent3>
          <a:srgbClr val="DCD0BC"/>
        </a:accent3>
        <a:accent4>
          <a:srgbClr val="DADADA"/>
        </a:accent4>
        <a:accent5>
          <a:srgbClr val="FFE2AA"/>
        </a:accent5>
        <a:accent6>
          <a:srgbClr val="737300"/>
        </a:accent6>
        <a:hlink>
          <a:srgbClr val="784700"/>
        </a:hlink>
        <a:folHlink>
          <a:srgbClr val="9A7200"/>
        </a:folHlink>
      </a:clrScheme>
      <a:clrMap bg1="dk2" tx1="lt1" bg2="dk1" tx2="lt2" accent1="accent1" accent2="accent2" accent3="accent3" accent4="accent4" accent5="accent5" accent6="accent6" hlink="hlink" folHlink="folHlink"/>
    </a:extraClrScheme>
    <a:extraClrScheme>
      <a:clrScheme name="Stream 8">
        <a:dk1>
          <a:srgbClr val="4B2500"/>
        </a:dk1>
        <a:lt1>
          <a:srgbClr val="F9F0D3"/>
        </a:lt1>
        <a:dk2>
          <a:srgbClr val="A69564"/>
        </a:dk2>
        <a:lt2>
          <a:srgbClr val="EFDEAF"/>
        </a:lt2>
        <a:accent1>
          <a:srgbClr val="FFFFE3"/>
        </a:accent1>
        <a:accent2>
          <a:srgbClr val="BFBFA7"/>
        </a:accent2>
        <a:accent3>
          <a:srgbClr val="FBF6E6"/>
        </a:accent3>
        <a:accent4>
          <a:srgbClr val="3F1E00"/>
        </a:accent4>
        <a:accent5>
          <a:srgbClr val="FFFFEF"/>
        </a:accent5>
        <a:accent6>
          <a:srgbClr val="ADAD97"/>
        </a:accent6>
        <a:hlink>
          <a:srgbClr val="7B6D47"/>
        </a:hlink>
        <a:folHlink>
          <a:srgbClr val="A99D2F"/>
        </a:folHlink>
      </a:clrScheme>
      <a:clrMap bg1="lt1" tx1="dk1" bg2="lt2" tx2="dk2" accent1="accent1" accent2="accent2" accent3="accent3" accent4="accent4" accent5="accent5" accent6="accent6" hlink="hlink" folHlink="folHlink"/>
    </a:extraClrScheme>
    <a:extraClrScheme>
      <a:clrScheme name="Stream 9">
        <a:dk1>
          <a:srgbClr val="000000"/>
        </a:dk1>
        <a:lt1>
          <a:srgbClr val="FFFFFF"/>
        </a:lt1>
        <a:dk2>
          <a:srgbClr val="000000"/>
        </a:dk2>
        <a:lt2>
          <a:srgbClr val="808080"/>
        </a:lt2>
        <a:accent1>
          <a:srgbClr val="CCECFF"/>
        </a:accent1>
        <a:accent2>
          <a:srgbClr val="333399"/>
        </a:accent2>
        <a:accent3>
          <a:srgbClr val="FFFFFF"/>
        </a:accent3>
        <a:accent4>
          <a:srgbClr val="000000"/>
        </a:accent4>
        <a:accent5>
          <a:srgbClr val="E2F4FF"/>
        </a:accent5>
        <a:accent6>
          <a:srgbClr val="2D2D8A"/>
        </a:accent6>
        <a:hlink>
          <a:srgbClr val="6600FF"/>
        </a:hlink>
        <a:folHlink>
          <a:srgbClr val="0099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Stream</Template>
  <TotalTime>1025</TotalTime>
  <Words>1520</Words>
  <Application>Microsoft Office PowerPoint</Application>
  <PresentationFormat>On-screen Show (4:3)</PresentationFormat>
  <Paragraphs>287</Paragraphs>
  <Slides>52</Slides>
  <Notes>52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52</vt:i4>
      </vt:variant>
    </vt:vector>
  </HeadingPairs>
  <TitlesOfParts>
    <vt:vector size="61" baseType="lpstr">
      <vt:lpstr>Garamond</vt:lpstr>
      <vt:lpstr>ＭＳ Ｐゴシック</vt:lpstr>
      <vt:lpstr>Arial</vt:lpstr>
      <vt:lpstr>Wingdings</vt:lpstr>
      <vt:lpstr>Bookman Old Style</vt:lpstr>
      <vt:lpstr>Book Antiqua</vt:lpstr>
      <vt:lpstr>Arial Black</vt:lpstr>
      <vt:lpstr>Comic Sans MS</vt:lpstr>
      <vt:lpstr>Stream</vt:lpstr>
      <vt:lpstr>EL ORIGEN DE NUESTRA                                    LENGUA</vt:lpstr>
      <vt:lpstr>Objetivo:</vt:lpstr>
      <vt:lpstr>La historia del español</vt:lpstr>
      <vt:lpstr>!ADIVINA!</vt:lpstr>
      <vt:lpstr>La Península Ibérica</vt:lpstr>
      <vt:lpstr>!ADIVINA!</vt:lpstr>
      <vt:lpstr>CELTAS</vt:lpstr>
      <vt:lpstr>IBEROS</vt:lpstr>
      <vt:lpstr>HECHOS IMPORTANTES</vt:lpstr>
      <vt:lpstr>LA INFLUENCIA DE LOS ROMANOS </vt:lpstr>
      <vt:lpstr>LA INFLUENCIA DE LOS ROMANOS </vt:lpstr>
      <vt:lpstr>LA INFLUENCIA DE LOS ROMANOS </vt:lpstr>
      <vt:lpstr>LA INFLUENCIA DE LOS ROMANOS </vt:lpstr>
      <vt:lpstr>LA INFLUENCIA DE LOS ROMANOS </vt:lpstr>
      <vt:lpstr>LA INFLUENCIA ROMANA </vt:lpstr>
      <vt:lpstr>LA INFLUENCIA ROMANA</vt:lpstr>
      <vt:lpstr>LA FORMACIÓN DEL PUEBLO NUEVO</vt:lpstr>
      <vt:lpstr>¿QUÍEN ES HISPANO-ROMANO?</vt:lpstr>
      <vt:lpstr>LOS BÁRBAROS</vt:lpstr>
      <vt:lpstr>LOS BÁRBAROS</vt:lpstr>
      <vt:lpstr>¿De dónde vinieron los bárbaros?</vt:lpstr>
      <vt:lpstr>LOS BÁRBAROS</vt:lpstr>
      <vt:lpstr>EL AÑO 711 </vt:lpstr>
      <vt:lpstr>LOS ÁRABES</vt:lpstr>
      <vt:lpstr>LOS ÁRABES EN ESPAÑA</vt:lpstr>
      <vt:lpstr>LOS ÁRABES EN ESPAÑA</vt:lpstr>
      <vt:lpstr>LA INFLUENCIA ÁRABE</vt:lpstr>
      <vt:lpstr>LA INFLUENCIA ÁRABE</vt:lpstr>
      <vt:lpstr>LA INFLUENCIA ÁRABE</vt:lpstr>
      <vt:lpstr>EL AÑO 1492</vt:lpstr>
      <vt:lpstr>ISABEL Y FERNANDO</vt:lpstr>
      <vt:lpstr>LA CONQUISTA DE AMÉRICA</vt:lpstr>
      <vt:lpstr>CRISTÓBAL COLON</vt:lpstr>
      <vt:lpstr>CRISTÓBAL COLON</vt:lpstr>
      <vt:lpstr>CRISTÓBAL COLON</vt:lpstr>
      <vt:lpstr>CRISTÓBAL COLON</vt:lpstr>
      <vt:lpstr>CRISTÓBAL COLON</vt:lpstr>
      <vt:lpstr>EL NACIMIENTO</vt:lpstr>
      <vt:lpstr>EL CASTELLANO</vt:lpstr>
      <vt:lpstr>EL CASTELLANO</vt:lpstr>
      <vt:lpstr>EL CASTELLANO</vt:lpstr>
      <vt:lpstr>EL CASTELLANO</vt:lpstr>
      <vt:lpstr>LA GRAMÁTICA</vt:lpstr>
      <vt:lpstr>PANORAMA ACTUAL DE ESPAÑOL</vt:lpstr>
      <vt:lpstr>EL ESPAÑOL EN HISPANOAMÉRCAS</vt:lpstr>
      <vt:lpstr>EL ESPAÑOL EN HISPANOAMÉRICA</vt:lpstr>
      <vt:lpstr>EL ESPAÑOL EN HISPANOAMÉRICA</vt:lpstr>
      <vt:lpstr>EL ESPAÑOL EN HISPANOAMÉRICA. ¿Dónde se habla Español?</vt:lpstr>
      <vt:lpstr>EL ESPAÑOL EN HISPANOAMÉRICA. ¿Dónde se habla Español? LAS CAPITALES.</vt:lpstr>
      <vt:lpstr>Usa el net (web) para escribir los detalles o comentarios.</vt:lpstr>
      <vt:lpstr>Y ahora les toca a Ustedes...</vt:lpstr>
      <vt:lpstr>Y ahora les toca a Ustedes...</vt:lpstr>
    </vt:vector>
  </TitlesOfParts>
  <Company>SBBOE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Las Fiestas de Barcelona y de Mardi Gras</dc:title>
  <dc:creator>SBBOE</dc:creator>
  <cp:lastModifiedBy>HHSGuest HHS Login</cp:lastModifiedBy>
  <cp:revision>59</cp:revision>
  <dcterms:created xsi:type="dcterms:W3CDTF">2008-06-23T12:53:48Z</dcterms:created>
  <dcterms:modified xsi:type="dcterms:W3CDTF">2013-09-18T12:11:03Z</dcterms:modified>
</cp:coreProperties>
</file>