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9" r:id="rId4"/>
    <p:sldId id="258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8A0B2585-990E-42AA-A966-BDA9A39ABFA7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EA0EF7D-76F5-44F4-9AC5-9FF07676C7F8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B2585-990E-42AA-A966-BDA9A39ABFA7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0EF7D-76F5-44F4-9AC5-9FF07676C7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B2585-990E-42AA-A966-BDA9A39ABFA7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0EF7D-76F5-44F4-9AC5-9FF07676C7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B2585-990E-42AA-A966-BDA9A39ABFA7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0EF7D-76F5-44F4-9AC5-9FF07676C7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B2585-990E-42AA-A966-BDA9A39ABFA7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0EF7D-76F5-44F4-9AC5-9FF07676C7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B2585-990E-42AA-A966-BDA9A39ABFA7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0EF7D-76F5-44F4-9AC5-9FF07676C7F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B2585-990E-42AA-A966-BDA9A39ABFA7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0EF7D-76F5-44F4-9AC5-9FF07676C7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B2585-990E-42AA-A966-BDA9A39ABFA7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0EF7D-76F5-44F4-9AC5-9FF07676C7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B2585-990E-42AA-A966-BDA9A39ABFA7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0EF7D-76F5-44F4-9AC5-9FF07676C7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B2585-990E-42AA-A966-BDA9A39ABFA7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0EF7D-76F5-44F4-9AC5-9FF07676C7F8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B2585-990E-42AA-A966-BDA9A39ABFA7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0EF7D-76F5-44F4-9AC5-9FF07676C7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8A0B2585-990E-42AA-A966-BDA9A39ABFA7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2EA0EF7D-76F5-44F4-9AC5-9FF07676C7F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Che</a:t>
            </a:r>
            <a:r>
              <a:rPr lang="en-US" dirty="0" smtClean="0"/>
              <a:t> tempo </a:t>
            </a:r>
            <a:r>
              <a:rPr lang="en-US" dirty="0" err="1" smtClean="0"/>
              <a:t>fa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Obiettivo</a:t>
            </a:r>
            <a:r>
              <a:rPr lang="en-US" dirty="0" smtClean="0"/>
              <a:t>:  </a:t>
            </a:r>
            <a:r>
              <a:rPr lang="en-US" dirty="0" err="1" smtClean="0"/>
              <a:t>Usare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verbo</a:t>
            </a:r>
            <a:r>
              <a:rPr lang="en-US" dirty="0" smtClean="0"/>
              <a:t> FARE </a:t>
            </a:r>
            <a:r>
              <a:rPr lang="en-US" dirty="0" err="1" smtClean="0"/>
              <a:t>quando</a:t>
            </a:r>
            <a:r>
              <a:rPr lang="en-US" dirty="0" smtClean="0"/>
              <a:t> </a:t>
            </a:r>
            <a:r>
              <a:rPr lang="en-US" dirty="0" err="1" smtClean="0"/>
              <a:t>descriviamo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tempo.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98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3784171"/>
              </p:ext>
            </p:extLst>
          </p:nvPr>
        </p:nvGraphicFramePr>
        <p:xfrm>
          <a:off x="952499" y="762000"/>
          <a:ext cx="7119938" cy="4114800"/>
        </p:xfrm>
        <a:graphic>
          <a:graphicData uri="http://schemas.openxmlformats.org/drawingml/2006/table">
            <a:tbl>
              <a:tblPr firstRow="1" firstCol="1" bandRow="1"/>
              <a:tblGrid>
                <a:gridCol w="3559969"/>
                <a:gridCol w="3559969"/>
              </a:tblGrid>
              <a:tr h="3652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Italiano</a:t>
                      </a:r>
                      <a:endParaRPr lang="en-US" sz="1100" b="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Inglese</a:t>
                      </a:r>
                      <a:endParaRPr lang="en-US" sz="1100" b="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87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C’è il sole.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US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There</a:t>
                      </a:r>
                      <a:r>
                        <a:rPr lang="en-US" sz="1400" b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is sun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87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C’è il temporale.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It is stormy.</a:t>
                      </a:r>
                      <a:r>
                        <a:rPr lang="en-US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87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C’è vento.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US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There is wind.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87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È bello.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US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It</a:t>
                      </a:r>
                      <a:r>
                        <a:rPr lang="en-US" sz="1400" b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beautiful.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87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Fa</a:t>
                      </a: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bel</a:t>
                      </a: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en-US" sz="14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brutto</a:t>
                      </a: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tempo.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US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It is</a:t>
                      </a:r>
                      <a:r>
                        <a:rPr lang="en-US" sz="1400" b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beautiful/bad weather.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87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Fa caldo.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It’s hot.</a:t>
                      </a:r>
                      <a:r>
                        <a:rPr lang="en-US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87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Fa freddo.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It’s cold.</a:t>
                      </a:r>
                      <a:r>
                        <a:rPr lang="en-US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87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Fa fresco.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US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It’s chilly/warm.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87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Il tempo è pessimo.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The weather is dreadful.</a:t>
                      </a:r>
                      <a:r>
                        <a:rPr lang="en-US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174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Quanti gradi ci sono?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Ci sono 18 gradi.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US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What</a:t>
                      </a:r>
                      <a:r>
                        <a:rPr lang="en-US" sz="1400" b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is the temperature?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It is ___ degrees out.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338263" y="10429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5029200"/>
            <a:ext cx="7348537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554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1376044"/>
              </p:ext>
            </p:extLst>
          </p:nvPr>
        </p:nvGraphicFramePr>
        <p:xfrm>
          <a:off x="685800" y="762000"/>
          <a:ext cx="7848600" cy="3886204"/>
        </p:xfrm>
        <a:graphic>
          <a:graphicData uri="http://schemas.openxmlformats.org/drawingml/2006/table">
            <a:tbl>
              <a:tblPr firstRow="1" firstCol="1" bandRow="1"/>
              <a:tblGrid>
                <a:gridCol w="3924300"/>
                <a:gridCol w="3924300"/>
              </a:tblGrid>
              <a:tr h="2775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Italiano</a:t>
                      </a:r>
                      <a:endParaRPr lang="en-US" sz="1100" b="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Inglese</a:t>
                      </a:r>
                      <a:endParaRPr lang="en-US" sz="1100" b="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5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La foschia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US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mist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5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Il fulmine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lightening</a:t>
                      </a:r>
                      <a:r>
                        <a:rPr lang="en-US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5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La grandine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US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hail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5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L’impermeabile (m.)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US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raincoat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5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Il lampo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Flash of </a:t>
                      </a:r>
                      <a:r>
                        <a:rPr lang="en-US" sz="1400" b="1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ligtening</a:t>
                      </a:r>
                      <a:r>
                        <a:rPr lang="en-US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5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L’ombrello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US" sz="1400" b="1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unbrella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5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La neve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US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snow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5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La nuvola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US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cloud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5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La pioggia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US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rain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5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Il tuono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thunder</a:t>
                      </a:r>
                      <a:r>
                        <a:rPr lang="en-US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5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L’umidità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humidity</a:t>
                      </a:r>
                      <a:r>
                        <a:rPr lang="en-US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5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Nevicare</a:t>
                      </a: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/ </a:t>
                      </a:r>
                      <a:r>
                        <a:rPr lang="en-US" sz="14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nevica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US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to snow/ It’s snowing.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5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Piovere</a:t>
                      </a: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/ </a:t>
                      </a:r>
                      <a:r>
                        <a:rPr lang="en-US" sz="14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piove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To rain/</a:t>
                      </a:r>
                      <a:r>
                        <a:rPr lang="en-US" sz="1400" b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It’s raining.  </a:t>
                      </a:r>
                      <a:r>
                        <a:rPr lang="en-US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648201"/>
            <a:ext cx="2133600" cy="185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603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1805" y="76200"/>
            <a:ext cx="7024744" cy="1143000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Tocca</a:t>
            </a:r>
            <a:r>
              <a:rPr lang="en-US" sz="3600" dirty="0" smtClean="0"/>
              <a:t> a </a:t>
            </a:r>
            <a:r>
              <a:rPr lang="en-US" sz="3600" dirty="0" err="1" smtClean="0"/>
              <a:t>te</a:t>
            </a:r>
            <a:r>
              <a:rPr lang="en-US" sz="3600" dirty="0" smtClean="0"/>
              <a:t>!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200" dirty="0" smtClean="0"/>
              <a:t>Tell what the weather is like in each picture.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417" y="1219200"/>
            <a:ext cx="7359557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423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29600" cy="6172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852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28</TotalTime>
  <Words>120</Words>
  <Application>Microsoft Office PowerPoint</Application>
  <PresentationFormat>On-screen Show (4:3)</PresentationFormat>
  <Paragraphs>55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Austin</vt:lpstr>
      <vt:lpstr>Che tempo fa?</vt:lpstr>
      <vt:lpstr>PowerPoint Presentation</vt:lpstr>
      <vt:lpstr>PowerPoint Presentation</vt:lpstr>
      <vt:lpstr>Tocca a te! Tell what the weather is like in each picture.</vt:lpstr>
      <vt:lpstr>PowerPoint Presentation</vt:lpstr>
    </vt:vector>
  </TitlesOfParts>
  <Company>Hackensack Public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 tempo fa?</dc:title>
  <dc:creator>Admin</dc:creator>
  <cp:lastModifiedBy>Admin</cp:lastModifiedBy>
  <cp:revision>4</cp:revision>
  <dcterms:created xsi:type="dcterms:W3CDTF">2014-04-02T12:15:21Z</dcterms:created>
  <dcterms:modified xsi:type="dcterms:W3CDTF">2014-04-02T12:43:58Z</dcterms:modified>
</cp:coreProperties>
</file>