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0802-A801-49F0-BACE-22A126F34DD9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B229-F817-4274-A049-6EEA8A0D55D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0802-A801-49F0-BACE-22A126F34DD9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B229-F817-4274-A049-6EEA8A0D5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0802-A801-49F0-BACE-22A126F34DD9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B229-F817-4274-A049-6EEA8A0D5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0802-A801-49F0-BACE-22A126F34DD9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B229-F817-4274-A049-6EEA8A0D5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0802-A801-49F0-BACE-22A126F34DD9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B229-F817-4274-A049-6EEA8A0D55D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0802-A801-49F0-BACE-22A126F34DD9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B229-F817-4274-A049-6EEA8A0D5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0802-A801-49F0-BACE-22A126F34DD9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B229-F817-4274-A049-6EEA8A0D5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0802-A801-49F0-BACE-22A126F34DD9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B229-F817-4274-A049-6EEA8A0D5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0802-A801-49F0-BACE-22A126F34DD9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B229-F817-4274-A049-6EEA8A0D5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0802-A801-49F0-BACE-22A126F34DD9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B229-F817-4274-A049-6EEA8A0D55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0802-A801-49F0-BACE-22A126F34DD9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3F5B229-F817-4274-A049-6EEA8A0D55D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000802-A801-49F0-BACE-22A126F34DD9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F5B229-F817-4274-A049-6EEA8A0D55D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600" dirty="0" err="1" smtClean="0"/>
              <a:t>Saluti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Come </a:t>
            </a:r>
            <a:r>
              <a:rPr lang="en-US" i="1" dirty="0" err="1" smtClean="0"/>
              <a:t>va</a:t>
            </a:r>
            <a:r>
              <a:rPr lang="en-US" i="1" dirty="0" smtClean="0"/>
              <a:t>? 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Obiettivo</a:t>
            </a:r>
            <a:r>
              <a:rPr lang="en-US" dirty="0" smtClean="0"/>
              <a:t>:  </a:t>
            </a:r>
          </a:p>
          <a:p>
            <a:r>
              <a:rPr lang="en-US" dirty="0" smtClean="0"/>
              <a:t>*use greetings and make introductions</a:t>
            </a:r>
          </a:p>
          <a:p>
            <a:r>
              <a:rPr lang="en-US" dirty="0" smtClean="0"/>
              <a:t>*use expressions of courtesy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37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Fare </a:t>
            </a:r>
            <a:r>
              <a:rPr lang="en-US" dirty="0" err="1" smtClean="0"/>
              <a:t>Adesso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Risponde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domande</a:t>
            </a:r>
            <a:r>
              <a:rPr lang="en-US" dirty="0" smtClean="0"/>
              <a:t>.  </a:t>
            </a:r>
          </a:p>
          <a:p>
            <a:endParaRPr lang="en-US" dirty="0"/>
          </a:p>
          <a:p>
            <a:pPr lvl="1"/>
            <a:r>
              <a:rPr lang="en-US" dirty="0" smtClean="0"/>
              <a:t>1) Come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chiami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2) Come </a:t>
            </a:r>
            <a:r>
              <a:rPr lang="en-US" dirty="0" err="1" smtClean="0"/>
              <a:t>stai</a:t>
            </a:r>
            <a:r>
              <a:rPr lang="en-US" dirty="0" smtClean="0"/>
              <a:t>? 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962400"/>
            <a:ext cx="4663952" cy="209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5234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Vocabolario</a:t>
            </a:r>
            <a:r>
              <a:rPr lang="en-US" dirty="0" smtClean="0"/>
              <a:t>:  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err="1" smtClean="0"/>
              <a:t>Saluti</a:t>
            </a:r>
            <a:r>
              <a:rPr lang="en-US" dirty="0" smtClean="0"/>
              <a:t> e </a:t>
            </a:r>
            <a:r>
              <a:rPr lang="en-US" dirty="0" err="1" smtClean="0"/>
              <a:t>Addii</a:t>
            </a:r>
            <a:r>
              <a:rPr lang="en-US" dirty="0" smtClean="0"/>
              <a:t> </a:t>
            </a:r>
            <a:r>
              <a:rPr lang="en-US" sz="3100" dirty="0" smtClean="0"/>
              <a:t>(hellos and good-byes)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82000" cy="477012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Buongiorno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Buonasera</a:t>
            </a:r>
            <a:endParaRPr lang="en-US" dirty="0" smtClean="0"/>
          </a:p>
          <a:p>
            <a:r>
              <a:rPr lang="en-US" dirty="0" err="1" smtClean="0"/>
              <a:t>Buonanotte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err="1" smtClean="0"/>
              <a:t>domani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A presto.  </a:t>
            </a:r>
          </a:p>
          <a:p>
            <a:r>
              <a:rPr lang="en-US" dirty="0" err="1" smtClean="0"/>
              <a:t>arrivederLa</a:t>
            </a:r>
            <a:r>
              <a:rPr lang="en-US" dirty="0" smtClean="0"/>
              <a:t>/arrivederci</a:t>
            </a:r>
          </a:p>
          <a:p>
            <a:r>
              <a:rPr lang="en-US" dirty="0" err="1" smtClean="0"/>
              <a:t>Buona</a:t>
            </a:r>
            <a:r>
              <a:rPr lang="en-US" dirty="0" smtClean="0"/>
              <a:t> </a:t>
            </a:r>
            <a:r>
              <a:rPr lang="en-US" dirty="0" err="1" smtClean="0"/>
              <a:t>giornata</a:t>
            </a:r>
            <a:r>
              <a:rPr lang="en-US" dirty="0" smtClean="0"/>
              <a:t>!</a:t>
            </a:r>
          </a:p>
          <a:p>
            <a:r>
              <a:rPr lang="en-US" dirty="0" smtClean="0"/>
              <a:t>Come </a:t>
            </a:r>
            <a:r>
              <a:rPr lang="en-US" dirty="0" err="1" smtClean="0"/>
              <a:t>sta</a:t>
            </a:r>
            <a:r>
              <a:rPr lang="en-US" dirty="0" smtClean="0"/>
              <a:t>?/ Come </a:t>
            </a:r>
            <a:r>
              <a:rPr lang="en-US" dirty="0" err="1" smtClean="0"/>
              <a:t>stai</a:t>
            </a:r>
            <a:r>
              <a:rPr lang="en-US" dirty="0" smtClean="0"/>
              <a:t>? / Come </a:t>
            </a:r>
            <a:r>
              <a:rPr lang="en-US" dirty="0" err="1" smtClean="0"/>
              <a:t>va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Anch’io</a:t>
            </a:r>
            <a:endParaRPr lang="en-US" dirty="0" smtClean="0"/>
          </a:p>
          <a:p>
            <a:r>
              <a:rPr lang="en-US" dirty="0" err="1" smtClean="0"/>
              <a:t>Cosi</a:t>
            </a:r>
            <a:r>
              <a:rPr lang="en-US" dirty="0" smtClean="0"/>
              <a:t> </a:t>
            </a:r>
            <a:r>
              <a:rPr lang="en-US" dirty="0" err="1" smtClean="0"/>
              <a:t>cosi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Non c’</a:t>
            </a:r>
            <a:r>
              <a:rPr lang="az-Cyrl-AZ" dirty="0" smtClean="0"/>
              <a:t>ѐ</a:t>
            </a:r>
            <a:r>
              <a:rPr lang="en-US" dirty="0" smtClean="0"/>
              <a:t> male. </a:t>
            </a:r>
          </a:p>
          <a:p>
            <a:r>
              <a:rPr lang="en-US" dirty="0" err="1" smtClean="0"/>
              <a:t>Sto</a:t>
            </a:r>
            <a:r>
              <a:rPr lang="en-US" dirty="0" smtClean="0"/>
              <a:t> </a:t>
            </a:r>
            <a:r>
              <a:rPr lang="en-US" dirty="0" err="1" smtClean="0"/>
              <a:t>bene</a:t>
            </a:r>
            <a:r>
              <a:rPr lang="en-US" dirty="0" smtClean="0"/>
              <a:t>.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05000"/>
            <a:ext cx="4178709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3086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Presentazioni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2800" dirty="0" smtClean="0"/>
              <a:t>(introductions)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Come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chiama</a:t>
            </a:r>
            <a:r>
              <a:rPr lang="en-US" dirty="0" smtClean="0"/>
              <a:t>? / Come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chiami</a:t>
            </a:r>
            <a:r>
              <a:rPr lang="en-US" dirty="0" smtClean="0"/>
              <a:t>?</a:t>
            </a:r>
          </a:p>
          <a:p>
            <a:r>
              <a:rPr lang="en-US" dirty="0" smtClean="0"/>
              <a:t>E Lei? / e </a:t>
            </a:r>
            <a:r>
              <a:rPr lang="en-US" dirty="0" err="1" smtClean="0"/>
              <a:t>tu</a:t>
            </a:r>
            <a:r>
              <a:rPr lang="en-US" dirty="0" smtClean="0"/>
              <a:t>?  </a:t>
            </a:r>
          </a:p>
          <a:p>
            <a:r>
              <a:rPr lang="en-US" dirty="0" smtClean="0"/>
              <a:t>Le </a:t>
            </a:r>
            <a:r>
              <a:rPr lang="en-US" dirty="0" err="1" smtClean="0"/>
              <a:t>presento</a:t>
            </a:r>
            <a:r>
              <a:rPr lang="en-US" dirty="0" smtClean="0"/>
              <a:t>… / Ti </a:t>
            </a:r>
            <a:r>
              <a:rPr lang="en-US" dirty="0" err="1" smtClean="0"/>
              <a:t>presento</a:t>
            </a:r>
            <a:r>
              <a:rPr lang="en-US" dirty="0" smtClean="0"/>
              <a:t>… </a:t>
            </a:r>
          </a:p>
          <a:p>
            <a:r>
              <a:rPr lang="en-US" dirty="0" err="1" smtClean="0"/>
              <a:t>Piacere</a:t>
            </a:r>
            <a:r>
              <a:rPr lang="en-US" dirty="0" smtClean="0"/>
              <a:t>!</a:t>
            </a:r>
          </a:p>
          <a:p>
            <a:r>
              <a:rPr lang="en-US" dirty="0" err="1" smtClean="0"/>
              <a:t>Piacere</a:t>
            </a:r>
            <a:r>
              <a:rPr lang="en-US" dirty="0" smtClean="0"/>
              <a:t> di </a:t>
            </a:r>
            <a:r>
              <a:rPr lang="en-US" dirty="0" err="1" smtClean="0"/>
              <a:t>conoscerLa</a:t>
            </a:r>
            <a:r>
              <a:rPr lang="en-US" dirty="0" smtClean="0"/>
              <a:t>. / </a:t>
            </a:r>
            <a:r>
              <a:rPr lang="en-US" dirty="0" err="1" smtClean="0"/>
              <a:t>Piacere</a:t>
            </a:r>
            <a:r>
              <a:rPr lang="en-US" dirty="0" smtClean="0"/>
              <a:t> di </a:t>
            </a:r>
            <a:r>
              <a:rPr lang="en-US" dirty="0" err="1" smtClean="0"/>
              <a:t>conoscerti</a:t>
            </a:r>
            <a:r>
              <a:rPr lang="en-US" dirty="0" smtClean="0"/>
              <a:t>.  </a:t>
            </a:r>
          </a:p>
          <a:p>
            <a:r>
              <a:rPr lang="en-US" dirty="0" err="1" smtClean="0"/>
              <a:t>Piacere</a:t>
            </a:r>
            <a:r>
              <a:rPr lang="en-US" dirty="0" smtClean="0"/>
              <a:t> </a:t>
            </a:r>
            <a:r>
              <a:rPr lang="en-US" dirty="0" err="1" smtClean="0"/>
              <a:t>mio</a:t>
            </a:r>
            <a:r>
              <a:rPr lang="en-US" dirty="0" smtClean="0"/>
              <a:t>.  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419600"/>
            <a:ext cx="3478868" cy="208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9920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Forme</a:t>
            </a:r>
            <a:r>
              <a:rPr lang="en-US" dirty="0" smtClean="0"/>
              <a:t> di </a:t>
            </a:r>
            <a:r>
              <a:rPr lang="en-US" dirty="0" err="1" smtClean="0"/>
              <a:t>Cortesia</a:t>
            </a:r>
            <a:r>
              <a:rPr lang="en-US" dirty="0" smtClean="0"/>
              <a:t> </a:t>
            </a:r>
            <a:r>
              <a:rPr lang="en-US" sz="2800" dirty="0" smtClean="0"/>
              <a:t>(polite expressions)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Grazie</a:t>
            </a:r>
          </a:p>
          <a:p>
            <a:r>
              <a:rPr lang="en-US" dirty="0" smtClean="0"/>
              <a:t>Di </a:t>
            </a:r>
            <a:r>
              <a:rPr lang="en-US" dirty="0" err="1" smtClean="0"/>
              <a:t>niente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Prego.</a:t>
            </a:r>
          </a:p>
          <a:p>
            <a:r>
              <a:rPr lang="en-US" dirty="0" smtClean="0"/>
              <a:t>Per </a:t>
            </a:r>
            <a:r>
              <a:rPr lang="en-US" dirty="0" err="1" smtClean="0"/>
              <a:t>favore</a:t>
            </a:r>
            <a:endParaRPr lang="en-US" dirty="0" smtClean="0"/>
          </a:p>
          <a:p>
            <a:r>
              <a:rPr lang="en-US" dirty="0" err="1" smtClean="0"/>
              <a:t>Scusi</a:t>
            </a:r>
            <a:r>
              <a:rPr lang="en-US" dirty="0" smtClean="0"/>
              <a:t>/ </a:t>
            </a:r>
            <a:r>
              <a:rPr lang="en-US" dirty="0" err="1" smtClean="0"/>
              <a:t>Scusa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743200"/>
            <a:ext cx="4162425" cy="3125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3128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Persone</a:t>
            </a:r>
            <a:r>
              <a:rPr lang="en-US" dirty="0" smtClean="0"/>
              <a:t> e </a:t>
            </a:r>
            <a:r>
              <a:rPr lang="en-US" dirty="0" err="1" smtClean="0"/>
              <a:t>Titoli</a:t>
            </a:r>
            <a:r>
              <a:rPr lang="en-US" dirty="0" smtClean="0"/>
              <a:t> </a:t>
            </a:r>
            <a:r>
              <a:rPr lang="en-US" sz="3100" dirty="0" smtClean="0"/>
              <a:t>(people and titles)</a:t>
            </a:r>
            <a:endParaRPr lang="en-US" sz="31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209821"/>
              </p:ext>
            </p:extLst>
          </p:nvPr>
        </p:nvGraphicFramePr>
        <p:xfrm>
          <a:off x="457200" y="1935161"/>
          <a:ext cx="8229600" cy="4389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3157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Masculine</a:t>
                      </a:r>
                      <a:r>
                        <a:rPr lang="en-US" sz="2400" baseline="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Feminine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</a:tr>
              <a:tr h="731573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L’uomo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La donna</a:t>
                      </a:r>
                      <a:endParaRPr lang="en-US" sz="2800" dirty="0"/>
                    </a:p>
                  </a:txBody>
                  <a:tcPr/>
                </a:tc>
              </a:tr>
              <a:tr h="73157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Il </a:t>
                      </a:r>
                      <a:r>
                        <a:rPr lang="en-US" sz="2800" dirty="0" err="1" smtClean="0"/>
                        <a:t>ragazzo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La </a:t>
                      </a:r>
                      <a:r>
                        <a:rPr lang="en-US" sz="2800" dirty="0" err="1" smtClean="0"/>
                        <a:t>ragazza</a:t>
                      </a:r>
                      <a:endParaRPr lang="en-US" sz="2800" dirty="0"/>
                    </a:p>
                  </a:txBody>
                  <a:tcPr/>
                </a:tc>
              </a:tr>
              <a:tr h="73157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Signore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Signora/ </a:t>
                      </a:r>
                      <a:r>
                        <a:rPr lang="en-US" sz="2800" dirty="0" err="1" smtClean="0"/>
                        <a:t>Signorina</a:t>
                      </a:r>
                      <a:endParaRPr lang="en-US" sz="2800" dirty="0"/>
                    </a:p>
                  </a:txBody>
                  <a:tcPr/>
                </a:tc>
              </a:tr>
              <a:tr h="731573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Professore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Professoressa</a:t>
                      </a:r>
                      <a:endParaRPr lang="en-US" sz="2800" dirty="0"/>
                    </a:p>
                  </a:txBody>
                  <a:tcPr/>
                </a:tc>
              </a:tr>
              <a:tr h="731573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amico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amica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358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Attività</a:t>
            </a:r>
            <a:r>
              <a:rPr lang="en-US" dirty="0" smtClean="0"/>
              <a:t> – </a:t>
            </a:r>
            <a:r>
              <a:rPr lang="en-US" sz="6600" dirty="0" smtClean="0"/>
              <a:t>Present Yourself! </a:t>
            </a:r>
            <a:r>
              <a:rPr lang="en-US" sz="6600" dirty="0" smtClean="0">
                <a:sym typeface="Wingdings" pitchFamily="2" charset="2"/>
              </a:rPr>
              <a:t>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In groups, ask and respond to the questions on your index card.  (Everyone has a different question and response!)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400" i="1" dirty="0" err="1" smtClean="0">
                <a:solidFill>
                  <a:schemeClr val="accent2">
                    <a:lumMod val="75000"/>
                  </a:schemeClr>
                </a:solidFill>
              </a:rPr>
              <a:t>Esempio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</a:rPr>
              <a:t>Student 1: Come </a:t>
            </a:r>
            <a:r>
              <a:rPr lang="en-US" sz="2400" i="1" dirty="0" err="1" smtClean="0">
                <a:solidFill>
                  <a:schemeClr val="accent2">
                    <a:lumMod val="75000"/>
                  </a:schemeClr>
                </a:solidFill>
              </a:rPr>
              <a:t>va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2">
                    <a:lumMod val="75000"/>
                  </a:schemeClr>
                </a:solidFill>
              </a:rPr>
              <a:t>oggi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</a:p>
          <a:p>
            <a:pPr marL="0" indent="0">
              <a:buNone/>
            </a:pP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</a:rPr>
              <a:t>Student 2:  </a:t>
            </a:r>
            <a:r>
              <a:rPr lang="en-US" sz="2400" i="1" dirty="0" err="1" smtClean="0">
                <a:solidFill>
                  <a:schemeClr val="accent2">
                    <a:lumMod val="75000"/>
                  </a:schemeClr>
                </a:solidFill>
              </a:rPr>
              <a:t>Va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</a:rPr>
              <a:t> molto </a:t>
            </a:r>
            <a:r>
              <a:rPr lang="en-US" sz="2400" i="1" dirty="0" err="1" smtClean="0">
                <a:solidFill>
                  <a:schemeClr val="accent2">
                    <a:lumMod val="75000"/>
                  </a:schemeClr>
                </a:solidFill>
              </a:rPr>
              <a:t>bene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</a:rPr>
              <a:t> grazie, e </a:t>
            </a:r>
            <a:r>
              <a:rPr lang="en-US" sz="2400" i="1" dirty="0" err="1" smtClean="0">
                <a:solidFill>
                  <a:schemeClr val="accent2">
                    <a:lumMod val="75000"/>
                  </a:schemeClr>
                </a:solidFill>
              </a:rPr>
              <a:t>tu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</a:rPr>
              <a:t>?!  </a:t>
            </a:r>
          </a:p>
          <a:p>
            <a:pPr marL="0" indent="0">
              <a:buNone/>
            </a:pP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</a:rPr>
              <a:t>Student 1:  </a:t>
            </a:r>
            <a:r>
              <a:rPr lang="en-US" sz="2400" i="1" dirty="0" err="1" smtClean="0">
                <a:solidFill>
                  <a:schemeClr val="accent2">
                    <a:lumMod val="75000"/>
                  </a:schemeClr>
                </a:solidFill>
              </a:rPr>
              <a:t>Sto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2">
                    <a:lumMod val="75000"/>
                  </a:schemeClr>
                </a:solidFill>
              </a:rPr>
              <a:t>bene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</a:rPr>
              <a:t> grazie!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581400"/>
            <a:ext cx="2689412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3425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Index Card Questions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Come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chiami</a:t>
            </a:r>
            <a:r>
              <a:rPr lang="en-US" dirty="0" smtClean="0"/>
              <a:t>? -&gt; </a:t>
            </a:r>
            <a:r>
              <a:rPr lang="en-US" dirty="0" err="1" smtClean="0"/>
              <a:t>Mi</a:t>
            </a:r>
            <a:r>
              <a:rPr lang="en-US" dirty="0" smtClean="0"/>
              <a:t> </a:t>
            </a:r>
            <a:r>
              <a:rPr lang="en-US" dirty="0" err="1" smtClean="0"/>
              <a:t>chiamo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Come </a:t>
            </a:r>
            <a:r>
              <a:rPr lang="en-US" dirty="0" err="1" smtClean="0"/>
              <a:t>stai</a:t>
            </a:r>
            <a:r>
              <a:rPr lang="en-US" dirty="0" smtClean="0"/>
              <a:t>? -&gt; </a:t>
            </a:r>
            <a:r>
              <a:rPr lang="en-US" dirty="0" err="1" smtClean="0"/>
              <a:t>Sto</a:t>
            </a:r>
            <a:r>
              <a:rPr lang="en-US" dirty="0" smtClean="0"/>
              <a:t> … </a:t>
            </a:r>
          </a:p>
          <a:p>
            <a:r>
              <a:rPr lang="en-US" dirty="0" smtClean="0"/>
              <a:t>Dove </a:t>
            </a:r>
            <a:r>
              <a:rPr lang="en-US" dirty="0" err="1" smtClean="0"/>
              <a:t>abiti</a:t>
            </a:r>
            <a:r>
              <a:rPr lang="en-US" dirty="0" smtClean="0"/>
              <a:t>?  -&gt; Io </a:t>
            </a:r>
            <a:r>
              <a:rPr lang="en-US" dirty="0" err="1"/>
              <a:t>a</a:t>
            </a:r>
            <a:r>
              <a:rPr lang="en-US" dirty="0" err="1" smtClean="0"/>
              <a:t>bito</a:t>
            </a:r>
            <a:r>
              <a:rPr lang="en-US" dirty="0" smtClean="0"/>
              <a:t> a…</a:t>
            </a:r>
          </a:p>
          <a:p>
            <a:r>
              <a:rPr lang="en-US" dirty="0" smtClean="0"/>
              <a:t>Di dove </a:t>
            </a:r>
            <a:r>
              <a:rPr lang="en-US" dirty="0" err="1" smtClean="0"/>
              <a:t>sei</a:t>
            </a:r>
            <a:r>
              <a:rPr lang="en-US" dirty="0" smtClean="0"/>
              <a:t>?  -&gt;  Io </a:t>
            </a:r>
            <a:r>
              <a:rPr lang="en-US" dirty="0" err="1"/>
              <a:t>s</a:t>
            </a:r>
            <a:r>
              <a:rPr lang="en-US" dirty="0" err="1" smtClean="0"/>
              <a:t>ono</a:t>
            </a:r>
            <a:r>
              <a:rPr lang="en-US" dirty="0" smtClean="0"/>
              <a:t> di…</a:t>
            </a:r>
          </a:p>
          <a:p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cosa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?  -&gt; Io </a:t>
            </a:r>
            <a:r>
              <a:rPr lang="en-US" dirty="0"/>
              <a:t>s</a:t>
            </a:r>
            <a:r>
              <a:rPr lang="en-US" dirty="0" smtClean="0"/>
              <a:t>tudio…</a:t>
            </a:r>
          </a:p>
          <a:p>
            <a:r>
              <a:rPr lang="en-US" dirty="0" err="1" smtClean="0"/>
              <a:t>Quanti</a:t>
            </a:r>
            <a:r>
              <a:rPr lang="en-US" dirty="0" smtClean="0"/>
              <a:t> </a:t>
            </a:r>
            <a:r>
              <a:rPr lang="en-US" dirty="0" err="1" smtClean="0"/>
              <a:t>anni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? -&gt; Io ho ____ </a:t>
            </a:r>
            <a:r>
              <a:rPr lang="en-US" dirty="0" err="1" smtClean="0"/>
              <a:t>anni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giorno</a:t>
            </a:r>
            <a:r>
              <a:rPr lang="en-US" dirty="0" smtClean="0"/>
              <a:t> </a:t>
            </a:r>
            <a:r>
              <a:rPr lang="az-Cyrl-AZ" dirty="0" smtClean="0"/>
              <a:t>ѐ</a:t>
            </a:r>
            <a:r>
              <a:rPr lang="en-US" dirty="0" smtClean="0"/>
              <a:t> </a:t>
            </a:r>
            <a:r>
              <a:rPr lang="en-US" dirty="0" err="1" smtClean="0"/>
              <a:t>oggi</a:t>
            </a:r>
            <a:r>
              <a:rPr lang="en-US" dirty="0" smtClean="0"/>
              <a:t>?  -&gt; </a:t>
            </a:r>
            <a:r>
              <a:rPr lang="en-US" dirty="0" err="1" smtClean="0"/>
              <a:t>Oggi</a:t>
            </a:r>
            <a:r>
              <a:rPr lang="en-US" dirty="0" smtClean="0"/>
              <a:t> </a:t>
            </a:r>
            <a:r>
              <a:rPr lang="az-Cyrl-AZ" dirty="0" smtClean="0"/>
              <a:t>ѐ</a:t>
            </a:r>
            <a:r>
              <a:rPr lang="en-US" dirty="0" smtClean="0"/>
              <a:t> …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9590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102</TotalTime>
  <Words>270</Words>
  <Application>Microsoft Office PowerPoint</Application>
  <PresentationFormat>On-screen Show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Saluti Come va? </vt:lpstr>
      <vt:lpstr>Fare Adesso:</vt:lpstr>
      <vt:lpstr>Vocabolario:    Saluti e Addii (hellos and good-byes)</vt:lpstr>
      <vt:lpstr>Presentazioni  (introductions)</vt:lpstr>
      <vt:lpstr>Forme di Cortesia (polite expressions)</vt:lpstr>
      <vt:lpstr>Persone e Titoli (people and titles)</vt:lpstr>
      <vt:lpstr>Attività – Present Yourself! </vt:lpstr>
      <vt:lpstr>Index Card Questions</vt:lpstr>
    </vt:vector>
  </TitlesOfParts>
  <Company>Hackensack Public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Russo</dc:creator>
  <cp:lastModifiedBy>HMSGuest HMS Login</cp:lastModifiedBy>
  <cp:revision>15</cp:revision>
  <dcterms:created xsi:type="dcterms:W3CDTF">2014-09-08T16:23:15Z</dcterms:created>
  <dcterms:modified xsi:type="dcterms:W3CDTF">2014-09-08T18:13:51Z</dcterms:modified>
</cp:coreProperties>
</file>