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87" r:id="rId4"/>
    <p:sldId id="298" r:id="rId5"/>
    <p:sldId id="268" r:id="rId6"/>
    <p:sldId id="288" r:id="rId7"/>
    <p:sldId id="297" r:id="rId8"/>
    <p:sldId id="269" r:id="rId9"/>
    <p:sldId id="289" r:id="rId10"/>
    <p:sldId id="299" r:id="rId11"/>
    <p:sldId id="270" r:id="rId12"/>
    <p:sldId id="290" r:id="rId13"/>
    <p:sldId id="300" r:id="rId14"/>
    <p:sldId id="271" r:id="rId15"/>
    <p:sldId id="291" r:id="rId16"/>
    <p:sldId id="301" r:id="rId17"/>
    <p:sldId id="272" r:id="rId18"/>
    <p:sldId id="292" r:id="rId19"/>
    <p:sldId id="302" r:id="rId20"/>
    <p:sldId id="273" r:id="rId21"/>
    <p:sldId id="293" r:id="rId22"/>
    <p:sldId id="303" r:id="rId23"/>
    <p:sldId id="274" r:id="rId24"/>
    <p:sldId id="294" r:id="rId25"/>
    <p:sldId id="304" r:id="rId26"/>
    <p:sldId id="275" r:id="rId27"/>
    <p:sldId id="295" r:id="rId28"/>
    <p:sldId id="305" r:id="rId29"/>
    <p:sldId id="276" r:id="rId30"/>
    <p:sldId id="296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ACD1429-7FE9-46B4-A0F5-9AB75050BFA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E4FC1C7-4CC4-40C1-A0C7-D3C934088C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Seedfolks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1-5 Vocabulary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hrive (pg. 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 – </a:t>
            </a:r>
          </a:p>
          <a:p>
            <a:pPr lvl="1"/>
            <a:r>
              <a:rPr lang="en-US" dirty="0" smtClean="0"/>
              <a:t>to prosper; grow or develop vigorously; do well </a:t>
            </a:r>
            <a:endParaRPr lang="en-US" dirty="0"/>
          </a:p>
        </p:txBody>
      </p:sp>
      <p:pic>
        <p:nvPicPr>
          <p:cNvPr id="4" name="Picture 2" descr="http://byogon.com/wp-content/uploads/2013/08/thriving-flower-gard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2"/>
          <a:stretch/>
        </p:blipFill>
        <p:spPr bwMode="auto">
          <a:xfrm rot="21288735">
            <a:off x="627707" y="3274037"/>
            <a:ext cx="5092874" cy="2055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usagym.org/images/post_images/4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864">
            <a:off x="4028165" y="3800694"/>
            <a:ext cx="4419600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Turn and talk to your face partner and discuss one area/activity that you thrive in and why.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acant (pg. 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Adj. – </a:t>
            </a:r>
          </a:p>
          <a:p>
            <a:pPr lvl="1"/>
            <a:r>
              <a:rPr lang="en-US" dirty="0" smtClean="0"/>
              <a:t>not in use; empty; having no contents </a:t>
            </a:r>
            <a:endParaRPr lang="en-US" dirty="0"/>
          </a:p>
        </p:txBody>
      </p:sp>
      <p:pic>
        <p:nvPicPr>
          <p:cNvPr id="4" name="Picture 2" descr="http://www.promptrestorations.com/1900LexAveApts_23_800x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965115" cy="2641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htbrooklyn.org/images/Vacant%20Lot%20on%20Bushw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265283"/>
            <a:ext cx="3671133" cy="265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Turn and talk to your shoulder partner about reasons why a lot may be vacant.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rouch (pg. </a:t>
            </a:r>
            <a:r>
              <a:rPr lang="en-US" dirty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 – </a:t>
            </a:r>
          </a:p>
          <a:p>
            <a:pPr lvl="1"/>
            <a:r>
              <a:rPr lang="en-US" dirty="0" smtClean="0"/>
              <a:t>to stoop or bend low, close to the ground</a:t>
            </a:r>
            <a:endParaRPr lang="en-US" dirty="0"/>
          </a:p>
        </p:txBody>
      </p:sp>
      <p:pic>
        <p:nvPicPr>
          <p:cNvPr id="4" name="Picture 2" descr="http://topnews.in/law/files/crouching-ti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16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rantsports.com/mlb/wp-content/slideshow/2013/12/5-options-for-derek-jeter-s-2014-new-year-s-resolution/medium/Jeter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3"/>
          <a:stretch/>
        </p:blipFill>
        <p:spPr bwMode="auto">
          <a:xfrm>
            <a:off x="4800600" y="3124200"/>
            <a:ext cx="4128370" cy="3167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Get out of your chair and give the best crouching stance.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peer(pg. </a:t>
            </a:r>
            <a:r>
              <a:rPr lang="en-US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Verb. </a:t>
            </a:r>
          </a:p>
          <a:p>
            <a:pPr lvl="1"/>
            <a:r>
              <a:rPr lang="en-US" dirty="0" smtClean="0"/>
              <a:t>to look narrowly or searchingly; glare </a:t>
            </a:r>
            <a:endParaRPr lang="en-US" dirty="0"/>
          </a:p>
        </p:txBody>
      </p:sp>
      <p:pic>
        <p:nvPicPr>
          <p:cNvPr id="4" name="Picture 2" descr="http://blogs.lawyers.com/wp-content/uploads/2013/05/man-looking-through-blinds-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308610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guim.co.uk/sys-images/Guardian/Pix/pictures/2013/4/10/1365609889532/Young-beautiful-woman-loo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381500" cy="262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erk (pg. </a:t>
            </a:r>
            <a:r>
              <a:rPr lang="en-US" dirty="0"/>
              <a:t>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 – </a:t>
            </a:r>
          </a:p>
          <a:p>
            <a:pPr lvl="1"/>
            <a:r>
              <a:rPr lang="en-US" dirty="0" smtClean="0"/>
              <a:t>To move with a quick, sharp motion; </a:t>
            </a:r>
            <a:r>
              <a:rPr lang="en-US" dirty="0" smtClean="0"/>
              <a:t>move </a:t>
            </a:r>
            <a:r>
              <a:rPr lang="en-US" dirty="0" smtClean="0"/>
              <a:t>spastically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9056"/>
            <a:ext cx="3055544" cy="3055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53" y="3271319"/>
            <a:ext cx="2643533" cy="305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Turn and talk to your face partner about a reason why you may </a:t>
            </a:r>
            <a:r>
              <a:rPr lang="en-US" dirty="0" smtClean="0"/>
              <a:t>involuntarily </a:t>
            </a:r>
            <a:r>
              <a:rPr lang="en-US" dirty="0" smtClean="0"/>
              <a:t>jerk your body.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moan (pg. 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 –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ong, low sound made by a person experiencing physical or mental suffering </a:t>
            </a:r>
            <a:endParaRPr lang="en-US" dirty="0"/>
          </a:p>
        </p:txBody>
      </p:sp>
      <p:pic>
        <p:nvPicPr>
          <p:cNvPr id="4" name="Picture 2" descr="http://pad2.whstatic.com/images/thumb/e/ef/Understand-Someone-With-Chronic-Pain-Step-3Bullet2.jpg/670px-Understand-Someone-With-Chronic-Pain-Step-3Bull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95" y="3429000"/>
            <a:ext cx="3714750" cy="2788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pschicago.com/wp-content/uploads/2014/07/abdominal-pain2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399"/>
            <a:ext cx="2133600" cy="3208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Turn and talk to your shoulder partner about an injury which would produce the biggest moan.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lot (pg. 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 –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lot small area of land; small space </a:t>
            </a:r>
            <a:endParaRPr lang="en-US" dirty="0"/>
          </a:p>
        </p:txBody>
      </p:sp>
      <p:pic>
        <p:nvPicPr>
          <p:cNvPr id="4" name="Picture 2" descr="http://www.stampdutyregistration.com/propertyphotos/125/sdrpost_1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818745" cy="286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urnanewleafblog.files.wordpress.com/2013/06/gar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84341"/>
            <a:ext cx="3968663" cy="2756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Turn and talk to your face partner about a crop you would plant on a plot of </a:t>
            </a:r>
            <a:r>
              <a:rPr lang="en-US" dirty="0" smtClean="0"/>
              <a:t>land, in order </a:t>
            </a:r>
            <a:r>
              <a:rPr lang="en-US" dirty="0" smtClean="0"/>
              <a:t>to </a:t>
            </a:r>
            <a:r>
              <a:rPr lang="en-US" dirty="0" smtClean="0"/>
              <a:t>sell it for money.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esture (pg. 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 –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ovement or position of the head, hand, and/or arm to express an idea or meaning </a:t>
            </a:r>
            <a:endParaRPr lang="en-US" dirty="0"/>
          </a:p>
        </p:txBody>
      </p:sp>
      <p:pic>
        <p:nvPicPr>
          <p:cNvPr id="4" name="Picture 2" descr="http://www.handresearch.com/news/Menu_bestanden/fist-b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4022847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6439"/>
          <a:stretch/>
        </p:blipFill>
        <p:spPr bwMode="auto">
          <a:xfrm>
            <a:off x="5562600" y="3562350"/>
            <a:ext cx="2418332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Turn and talk to your shoulder partner and discuss a reason why you might peer over a fence.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Turn to your shoulder partner and gesture for them to come closer.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eeter (pg. </a:t>
            </a:r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 – </a:t>
            </a:r>
          </a:p>
          <a:p>
            <a:pPr lvl="1"/>
            <a:r>
              <a:rPr lang="en-US" dirty="0" smtClean="0"/>
              <a:t>To move unsteadily; to tip over; wobble </a:t>
            </a:r>
            <a:endParaRPr lang="en-US" dirty="0"/>
          </a:p>
        </p:txBody>
      </p:sp>
      <p:pic>
        <p:nvPicPr>
          <p:cNvPr id="4" name="Picture 2" descr="http://www.picturesof.net/_images_300/A_Grocery_Clerk_Teetering_on_a_Ladder_While_Building_a_Pyramid_Canned_Goods_Royalty_Free_Clipart_Picture_110305-168175-978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12471"/>
            <a:ext cx="2295716" cy="294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ntmesswithtaxes.typepad.com/.a/6a00d8345157c669e2017c32480be0970b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192855"/>
            <a:ext cx="4048125" cy="294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Turn and talk to your face partner and discuss something dangerous to teeter on the side of a cliff.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041440" cy="3221037"/>
          </a:xfrm>
        </p:spPr>
        <p:txBody>
          <a:bodyPr/>
          <a:lstStyle/>
          <a:p>
            <a:r>
              <a:rPr lang="en-US" dirty="0" smtClean="0"/>
              <a:t>Quick Illustrations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Turn and talk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naw (pg.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 – </a:t>
            </a:r>
          </a:p>
          <a:p>
            <a:pPr lvl="1"/>
            <a:r>
              <a:rPr lang="en-US" dirty="0" smtClean="0"/>
              <a:t>To bite or chew persistently; to wear away by biting/nibbling </a:t>
            </a:r>
            <a:endParaRPr lang="en-US" dirty="0"/>
          </a:p>
        </p:txBody>
      </p:sp>
      <p:pic>
        <p:nvPicPr>
          <p:cNvPr id="4" name="Picture 2" descr="https://www.booninc.com/images/product_Lifestyle/large/Gnaw_288_InUs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299085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etinsurance.com/healthzone/pet-articles/pet-behavior/~/media/All%20PHZ%20Images/Article%20images/Bulldog_chewtoy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399"/>
            <a:ext cx="4048125" cy="2686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297237"/>
          </a:xfrm>
        </p:spPr>
        <p:txBody>
          <a:bodyPr/>
          <a:lstStyle/>
          <a:p>
            <a:r>
              <a:rPr lang="en-US" dirty="0" smtClean="0"/>
              <a:t>Turn and talk to your shoulder partner and discuss one food you would gnaw 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268</TotalTime>
  <Words>384</Words>
  <Application>Microsoft Office PowerPoint</Application>
  <PresentationFormat>On-screen Show (4:3)</PresentationFormat>
  <Paragraphs>52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Sketchbook</vt:lpstr>
      <vt:lpstr>Seedfolks</vt:lpstr>
      <vt:lpstr>peer(pg. 1)</vt:lpstr>
      <vt:lpstr>Turn and talk to your shoulder partner and discuss a reason why you might peer over a fence. </vt:lpstr>
      <vt:lpstr>Quick Illustrations  Turn and talk  Share </vt:lpstr>
      <vt:lpstr>teeter (pg. 2)</vt:lpstr>
      <vt:lpstr>Turn and talk to your face partner and discuss something dangerous to teeter on the side of a cliff. </vt:lpstr>
      <vt:lpstr>Quick Illustrations  Turn and talk  Share </vt:lpstr>
      <vt:lpstr>gnaw (pg. 2)</vt:lpstr>
      <vt:lpstr>Turn and talk to your shoulder partner and discuss one food you would gnaw on. </vt:lpstr>
      <vt:lpstr>Quick Illustrations  Turn and talk  Share </vt:lpstr>
      <vt:lpstr>thrive (pg. 3)</vt:lpstr>
      <vt:lpstr>Turn and talk to your face partner and discuss one area/activity that you thrive in and why. </vt:lpstr>
      <vt:lpstr>Quick Illustrations  Turn and talk  Share </vt:lpstr>
      <vt:lpstr>vacant (pg. 4)</vt:lpstr>
      <vt:lpstr>Turn and talk to your shoulder partner about reasons why a lot may be vacant. </vt:lpstr>
      <vt:lpstr>Quick Illustrations  Turn and talk  Share </vt:lpstr>
      <vt:lpstr>crouch (pg. 6)</vt:lpstr>
      <vt:lpstr>Get out of your chair and give the best crouching stance. </vt:lpstr>
      <vt:lpstr>Quick Illustrations  Turn and talk  Share </vt:lpstr>
      <vt:lpstr>jerk (pg. 9)</vt:lpstr>
      <vt:lpstr>Turn and talk to your face partner about a reason why you may involuntarily jerk your body. </vt:lpstr>
      <vt:lpstr>Quick Illustrations  Turn and talk  Share </vt:lpstr>
      <vt:lpstr>moan (pg. 12)</vt:lpstr>
      <vt:lpstr>Turn and talk to your shoulder partner about an injury which would produce the biggest moan. </vt:lpstr>
      <vt:lpstr>Quick Illustrations  Turn and talk  Share </vt:lpstr>
      <vt:lpstr>plot (pg. 12)</vt:lpstr>
      <vt:lpstr>Turn and talk to your face partner about a crop you would plant on a plot of land, in order to sell it for money. </vt:lpstr>
      <vt:lpstr>Quick Illustrations  Turn and talk  Share </vt:lpstr>
      <vt:lpstr>gesture (pg. 15)</vt:lpstr>
      <vt:lpstr>Turn to your shoulder partner and gesture for them to come closer. </vt:lpstr>
      <vt:lpstr>Quick Illustrations  Turn and talk  Share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Seedfolks</dc:title>
  <dc:creator>Rosina Panuccio</dc:creator>
  <cp:lastModifiedBy>Admin</cp:lastModifiedBy>
  <cp:revision>13</cp:revision>
  <dcterms:created xsi:type="dcterms:W3CDTF">2014-09-23T23:58:06Z</dcterms:created>
  <dcterms:modified xsi:type="dcterms:W3CDTF">2016-09-21T20:52:55Z</dcterms:modified>
</cp:coreProperties>
</file>