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56CAF-BB45-43A9-A821-03A043965B3F}" type="datetimeFigureOut">
              <a:rPr lang="en-US" smtClean="0"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98C9-7B40-4A9E-BD11-A8F3E77BB1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Furthering the Colonies Wealth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Mercantilism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7467600" cy="4572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a state’s power depends on its wealth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sell more goods and buy less goods from a country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must be self-sufficient in raw materials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7620000" cy="5410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benefits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reliable market to trade raw materials 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England needed these materials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drawbacks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couldn’t trade with any other nations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if a colony didn’t produce raw materials that England needed, they didn’t gain gold or silver to buy manufactured goods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The Navigation Acts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7391400" cy="42672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policies by Charles II based on mercantilist ideas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imposed restrictions on colonial trade 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all goods must be shipped to and from the  colonies be carried on English ships (even those built in the colonies)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list of specific products that could only be sold to England or other English colonies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609600"/>
            <a:ext cx="7391400" cy="5486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Sugar, tobacco, cotton, wool, and indigo earned the colonists the most money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colonists were angered by these restrictions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traded with Europe, the Caribbean, and Africa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168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Furthering the Colonies Wealth</vt:lpstr>
      <vt:lpstr>Mercantilism</vt:lpstr>
      <vt:lpstr>Slide 3</vt:lpstr>
      <vt:lpstr>The Navigation Acts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Furthering the Colonies Wealth</dc:title>
  <dc:creator>Ashley</dc:creator>
  <cp:lastModifiedBy>Ashley</cp:lastModifiedBy>
  <cp:revision>2</cp:revision>
  <dcterms:created xsi:type="dcterms:W3CDTF">2013-09-14T20:54:05Z</dcterms:created>
  <dcterms:modified xsi:type="dcterms:W3CDTF">2013-09-14T21:09:59Z</dcterms:modified>
</cp:coreProperties>
</file>