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media/audio3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71" r:id="rId2"/>
    <p:sldMasterId id="2147483679" r:id="rId3"/>
    <p:sldMasterId id="2147483681" r:id="rId4"/>
    <p:sldMasterId id="2147483683" r:id="rId5"/>
    <p:sldMasterId id="2147483687" r:id="rId6"/>
    <p:sldMasterId id="2147483691" r:id="rId7"/>
    <p:sldMasterId id="2147483835" r:id="rId8"/>
    <p:sldMasterId id="2147483847" r:id="rId9"/>
  </p:sldMasterIdLst>
  <p:sldIdLst>
    <p:sldId id="303" r:id="rId10"/>
    <p:sldId id="304" r:id="rId11"/>
    <p:sldId id="305" r:id="rId12"/>
    <p:sldId id="306" r:id="rId13"/>
    <p:sldId id="308" r:id="rId14"/>
    <p:sldId id="309" r:id="rId15"/>
    <p:sldId id="295" r:id="rId16"/>
    <p:sldId id="307" r:id="rId17"/>
    <p:sldId id="274" r:id="rId18"/>
    <p:sldId id="310" r:id="rId19"/>
    <p:sldId id="290" r:id="rId20"/>
    <p:sldId id="311" r:id="rId21"/>
    <p:sldId id="312" r:id="rId22"/>
    <p:sldId id="315" r:id="rId23"/>
    <p:sldId id="260" r:id="rId24"/>
    <p:sldId id="398" r:id="rId25"/>
    <p:sldId id="314" r:id="rId26"/>
    <p:sldId id="294" r:id="rId27"/>
    <p:sldId id="313" r:id="rId28"/>
    <p:sldId id="316" r:id="rId29"/>
    <p:sldId id="285" r:id="rId30"/>
    <p:sldId id="318" r:id="rId31"/>
    <p:sldId id="281" r:id="rId32"/>
    <p:sldId id="317" r:id="rId33"/>
    <p:sldId id="397" r:id="rId34"/>
    <p:sldId id="396" r:id="rId35"/>
    <p:sldId id="399" r:id="rId36"/>
    <p:sldId id="275" r:id="rId37"/>
    <p:sldId id="293" r:id="rId38"/>
    <p:sldId id="258" r:id="rId39"/>
    <p:sldId id="326" r:id="rId40"/>
    <p:sldId id="365" r:id="rId41"/>
    <p:sldId id="327" r:id="rId42"/>
    <p:sldId id="329" r:id="rId43"/>
    <p:sldId id="328" r:id="rId44"/>
    <p:sldId id="301" r:id="rId45"/>
    <p:sldId id="296" r:id="rId46"/>
    <p:sldId id="299" r:id="rId47"/>
    <p:sldId id="300" r:id="rId48"/>
    <p:sldId id="257" r:id="rId49"/>
    <p:sldId id="256" r:id="rId50"/>
    <p:sldId id="284" r:id="rId51"/>
    <p:sldId id="261" r:id="rId52"/>
    <p:sldId id="289" r:id="rId53"/>
    <p:sldId id="262" r:id="rId54"/>
    <p:sldId id="276" r:id="rId55"/>
    <p:sldId id="324" r:id="rId56"/>
    <p:sldId id="292" r:id="rId57"/>
    <p:sldId id="323" r:id="rId58"/>
    <p:sldId id="322" r:id="rId59"/>
    <p:sldId id="359" r:id="rId60"/>
    <p:sldId id="280" r:id="rId61"/>
    <p:sldId id="265" r:id="rId62"/>
    <p:sldId id="264" r:id="rId63"/>
    <p:sldId id="321" r:id="rId64"/>
    <p:sldId id="259" r:id="rId65"/>
    <p:sldId id="266" r:id="rId66"/>
    <p:sldId id="272" r:id="rId67"/>
    <p:sldId id="291" r:id="rId68"/>
    <p:sldId id="268" r:id="rId69"/>
    <p:sldId id="287" r:id="rId70"/>
    <p:sldId id="271" r:id="rId71"/>
    <p:sldId id="270" r:id="rId72"/>
    <p:sldId id="277" r:id="rId73"/>
    <p:sldId id="288" r:id="rId74"/>
    <p:sldId id="269" r:id="rId75"/>
    <p:sldId id="336" r:id="rId76"/>
    <p:sldId id="337" r:id="rId77"/>
    <p:sldId id="341" r:id="rId78"/>
    <p:sldId id="340" r:id="rId79"/>
    <p:sldId id="338" r:id="rId80"/>
    <p:sldId id="342" r:id="rId81"/>
    <p:sldId id="344" r:id="rId82"/>
    <p:sldId id="345" r:id="rId83"/>
    <p:sldId id="346" r:id="rId84"/>
    <p:sldId id="351" r:id="rId85"/>
    <p:sldId id="347" r:id="rId86"/>
    <p:sldId id="348" r:id="rId87"/>
    <p:sldId id="349" r:id="rId88"/>
    <p:sldId id="350" r:id="rId89"/>
    <p:sldId id="352" r:id="rId90"/>
    <p:sldId id="355" r:id="rId91"/>
    <p:sldId id="353" r:id="rId92"/>
    <p:sldId id="354" r:id="rId93"/>
    <p:sldId id="356" r:id="rId94"/>
    <p:sldId id="357" r:id="rId95"/>
    <p:sldId id="358" r:id="rId96"/>
    <p:sldId id="360" r:id="rId97"/>
    <p:sldId id="361" r:id="rId98"/>
    <p:sldId id="362" r:id="rId99"/>
    <p:sldId id="363" r:id="rId100"/>
    <p:sldId id="364" r:id="rId101"/>
    <p:sldId id="366" r:id="rId102"/>
    <p:sldId id="367" r:id="rId103"/>
    <p:sldId id="368" r:id="rId104"/>
    <p:sldId id="369" r:id="rId105"/>
    <p:sldId id="370" r:id="rId106"/>
    <p:sldId id="371" r:id="rId107"/>
    <p:sldId id="372" r:id="rId108"/>
    <p:sldId id="373" r:id="rId109"/>
    <p:sldId id="374" r:id="rId110"/>
    <p:sldId id="375" r:id="rId111"/>
    <p:sldId id="376" r:id="rId112"/>
    <p:sldId id="377" r:id="rId113"/>
    <p:sldId id="378" r:id="rId114"/>
    <p:sldId id="379" r:id="rId115"/>
    <p:sldId id="380" r:id="rId116"/>
    <p:sldId id="381" r:id="rId117"/>
    <p:sldId id="382" r:id="rId118"/>
    <p:sldId id="383" r:id="rId119"/>
    <p:sldId id="384" r:id="rId120"/>
    <p:sldId id="385" r:id="rId121"/>
    <p:sldId id="386" r:id="rId122"/>
    <p:sldId id="387" r:id="rId123"/>
    <p:sldId id="388" r:id="rId124"/>
    <p:sldId id="389" r:id="rId125"/>
    <p:sldId id="390" r:id="rId126"/>
    <p:sldId id="391" r:id="rId127"/>
    <p:sldId id="392" r:id="rId128"/>
    <p:sldId id="393" r:id="rId129"/>
    <p:sldId id="394" r:id="rId130"/>
    <p:sldId id="395" r:id="rId131"/>
    <p:sldId id="339" r:id="rId132"/>
    <p:sldId id="319" r:id="rId133"/>
    <p:sldId id="302" r:id="rId134"/>
    <p:sldId id="286" r:id="rId135"/>
    <p:sldId id="332" r:id="rId136"/>
    <p:sldId id="333" r:id="rId137"/>
    <p:sldId id="334" r:id="rId138"/>
    <p:sldId id="335" r:id="rId1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2" d="100"/>
          <a:sy n="52" d="100"/>
        </p:scale>
        <p:origin x="170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7.xml"/><Relationship Id="rId117" Type="http://schemas.openxmlformats.org/officeDocument/2006/relationships/slide" Target="slides/slide108.xml"/><Relationship Id="rId21" Type="http://schemas.openxmlformats.org/officeDocument/2006/relationships/slide" Target="slides/slide12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63" Type="http://schemas.openxmlformats.org/officeDocument/2006/relationships/slide" Target="slides/slide54.xml"/><Relationship Id="rId68" Type="http://schemas.openxmlformats.org/officeDocument/2006/relationships/slide" Target="slides/slide59.xml"/><Relationship Id="rId84" Type="http://schemas.openxmlformats.org/officeDocument/2006/relationships/slide" Target="slides/slide75.xml"/><Relationship Id="rId89" Type="http://schemas.openxmlformats.org/officeDocument/2006/relationships/slide" Target="slides/slide80.xml"/><Relationship Id="rId112" Type="http://schemas.openxmlformats.org/officeDocument/2006/relationships/slide" Target="slides/slide103.xml"/><Relationship Id="rId133" Type="http://schemas.openxmlformats.org/officeDocument/2006/relationships/slide" Target="slides/slide124.xml"/><Relationship Id="rId138" Type="http://schemas.openxmlformats.org/officeDocument/2006/relationships/slide" Target="slides/slide129.xml"/><Relationship Id="rId16" Type="http://schemas.openxmlformats.org/officeDocument/2006/relationships/slide" Target="slides/slide7.xml"/><Relationship Id="rId107" Type="http://schemas.openxmlformats.org/officeDocument/2006/relationships/slide" Target="slides/slide98.xml"/><Relationship Id="rId11" Type="http://schemas.openxmlformats.org/officeDocument/2006/relationships/slide" Target="slides/slide2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74" Type="http://schemas.openxmlformats.org/officeDocument/2006/relationships/slide" Target="slides/slide65.xml"/><Relationship Id="rId79" Type="http://schemas.openxmlformats.org/officeDocument/2006/relationships/slide" Target="slides/slide70.xml"/><Relationship Id="rId102" Type="http://schemas.openxmlformats.org/officeDocument/2006/relationships/slide" Target="slides/slide93.xml"/><Relationship Id="rId123" Type="http://schemas.openxmlformats.org/officeDocument/2006/relationships/slide" Target="slides/slide114.xml"/><Relationship Id="rId128" Type="http://schemas.openxmlformats.org/officeDocument/2006/relationships/slide" Target="slides/slide119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1.xml"/><Relationship Id="rId95" Type="http://schemas.openxmlformats.org/officeDocument/2006/relationships/slide" Target="slides/slide86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64" Type="http://schemas.openxmlformats.org/officeDocument/2006/relationships/slide" Target="slides/slide55.xml"/><Relationship Id="rId69" Type="http://schemas.openxmlformats.org/officeDocument/2006/relationships/slide" Target="slides/slide60.xml"/><Relationship Id="rId113" Type="http://schemas.openxmlformats.org/officeDocument/2006/relationships/slide" Target="slides/slide104.xml"/><Relationship Id="rId118" Type="http://schemas.openxmlformats.org/officeDocument/2006/relationships/slide" Target="slides/slide109.xml"/><Relationship Id="rId134" Type="http://schemas.openxmlformats.org/officeDocument/2006/relationships/slide" Target="slides/slide125.xml"/><Relationship Id="rId139" Type="http://schemas.openxmlformats.org/officeDocument/2006/relationships/slide" Target="slides/slide130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72" Type="http://schemas.openxmlformats.org/officeDocument/2006/relationships/slide" Target="slides/slide63.xml"/><Relationship Id="rId80" Type="http://schemas.openxmlformats.org/officeDocument/2006/relationships/slide" Target="slides/slide71.xml"/><Relationship Id="rId85" Type="http://schemas.openxmlformats.org/officeDocument/2006/relationships/slide" Target="slides/slide76.xml"/><Relationship Id="rId93" Type="http://schemas.openxmlformats.org/officeDocument/2006/relationships/slide" Target="slides/slide84.xml"/><Relationship Id="rId98" Type="http://schemas.openxmlformats.org/officeDocument/2006/relationships/slide" Target="slides/slide89.xml"/><Relationship Id="rId121" Type="http://schemas.openxmlformats.org/officeDocument/2006/relationships/slide" Target="slides/slide112.xml"/><Relationship Id="rId14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slide" Target="slides/slide58.xml"/><Relationship Id="rId103" Type="http://schemas.openxmlformats.org/officeDocument/2006/relationships/slide" Target="slides/slide94.xml"/><Relationship Id="rId108" Type="http://schemas.openxmlformats.org/officeDocument/2006/relationships/slide" Target="slides/slide99.xml"/><Relationship Id="rId116" Type="http://schemas.openxmlformats.org/officeDocument/2006/relationships/slide" Target="slides/slide107.xml"/><Relationship Id="rId124" Type="http://schemas.openxmlformats.org/officeDocument/2006/relationships/slide" Target="slides/slide115.xml"/><Relationship Id="rId129" Type="http://schemas.openxmlformats.org/officeDocument/2006/relationships/slide" Target="slides/slide120.xml"/><Relationship Id="rId137" Type="http://schemas.openxmlformats.org/officeDocument/2006/relationships/slide" Target="slides/slide128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Relationship Id="rId70" Type="http://schemas.openxmlformats.org/officeDocument/2006/relationships/slide" Target="slides/slide61.xml"/><Relationship Id="rId75" Type="http://schemas.openxmlformats.org/officeDocument/2006/relationships/slide" Target="slides/slide66.xml"/><Relationship Id="rId83" Type="http://schemas.openxmlformats.org/officeDocument/2006/relationships/slide" Target="slides/slide74.xml"/><Relationship Id="rId88" Type="http://schemas.openxmlformats.org/officeDocument/2006/relationships/slide" Target="slides/slide79.xml"/><Relationship Id="rId91" Type="http://schemas.openxmlformats.org/officeDocument/2006/relationships/slide" Target="slides/slide82.xml"/><Relationship Id="rId96" Type="http://schemas.openxmlformats.org/officeDocument/2006/relationships/slide" Target="slides/slide87.xml"/><Relationship Id="rId111" Type="http://schemas.openxmlformats.org/officeDocument/2006/relationships/slide" Target="slides/slide102.xml"/><Relationship Id="rId132" Type="http://schemas.openxmlformats.org/officeDocument/2006/relationships/slide" Target="slides/slide123.xml"/><Relationship Id="rId14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106" Type="http://schemas.openxmlformats.org/officeDocument/2006/relationships/slide" Target="slides/slide97.xml"/><Relationship Id="rId114" Type="http://schemas.openxmlformats.org/officeDocument/2006/relationships/slide" Target="slides/slide105.xml"/><Relationship Id="rId119" Type="http://schemas.openxmlformats.org/officeDocument/2006/relationships/slide" Target="slides/slide110.xml"/><Relationship Id="rId127" Type="http://schemas.openxmlformats.org/officeDocument/2006/relationships/slide" Target="slides/slide118.xml"/><Relationship Id="rId10" Type="http://schemas.openxmlformats.org/officeDocument/2006/relationships/slide" Target="slides/slide1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73" Type="http://schemas.openxmlformats.org/officeDocument/2006/relationships/slide" Target="slides/slide64.xml"/><Relationship Id="rId78" Type="http://schemas.openxmlformats.org/officeDocument/2006/relationships/slide" Target="slides/slide69.xml"/><Relationship Id="rId81" Type="http://schemas.openxmlformats.org/officeDocument/2006/relationships/slide" Target="slides/slide72.xml"/><Relationship Id="rId86" Type="http://schemas.openxmlformats.org/officeDocument/2006/relationships/slide" Target="slides/slide77.xml"/><Relationship Id="rId94" Type="http://schemas.openxmlformats.org/officeDocument/2006/relationships/slide" Target="slides/slide85.xml"/><Relationship Id="rId99" Type="http://schemas.openxmlformats.org/officeDocument/2006/relationships/slide" Target="slides/slide90.xml"/><Relationship Id="rId101" Type="http://schemas.openxmlformats.org/officeDocument/2006/relationships/slide" Target="slides/slide92.xml"/><Relationship Id="rId122" Type="http://schemas.openxmlformats.org/officeDocument/2006/relationships/slide" Target="slides/slide113.xml"/><Relationship Id="rId130" Type="http://schemas.openxmlformats.org/officeDocument/2006/relationships/slide" Target="slides/slide121.xml"/><Relationship Id="rId135" Type="http://schemas.openxmlformats.org/officeDocument/2006/relationships/slide" Target="slides/slide126.xml"/><Relationship Id="rId143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9" Type="http://schemas.openxmlformats.org/officeDocument/2006/relationships/slide" Target="slides/slide30.xml"/><Relationship Id="rId109" Type="http://schemas.openxmlformats.org/officeDocument/2006/relationships/slide" Target="slides/slide100.xml"/><Relationship Id="rId34" Type="http://schemas.openxmlformats.org/officeDocument/2006/relationships/slide" Target="slides/slide25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76" Type="http://schemas.openxmlformats.org/officeDocument/2006/relationships/slide" Target="slides/slide67.xml"/><Relationship Id="rId97" Type="http://schemas.openxmlformats.org/officeDocument/2006/relationships/slide" Target="slides/slide88.xml"/><Relationship Id="rId104" Type="http://schemas.openxmlformats.org/officeDocument/2006/relationships/slide" Target="slides/slide95.xml"/><Relationship Id="rId120" Type="http://schemas.openxmlformats.org/officeDocument/2006/relationships/slide" Target="slides/slide111.xml"/><Relationship Id="rId125" Type="http://schemas.openxmlformats.org/officeDocument/2006/relationships/slide" Target="slides/slide116.xml"/><Relationship Id="rId14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2.xml"/><Relationship Id="rId92" Type="http://schemas.openxmlformats.org/officeDocument/2006/relationships/slide" Target="slides/slide83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0.xml"/><Relationship Id="rId24" Type="http://schemas.openxmlformats.org/officeDocument/2006/relationships/slide" Target="slides/slide15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66" Type="http://schemas.openxmlformats.org/officeDocument/2006/relationships/slide" Target="slides/slide57.xml"/><Relationship Id="rId87" Type="http://schemas.openxmlformats.org/officeDocument/2006/relationships/slide" Target="slides/slide78.xml"/><Relationship Id="rId110" Type="http://schemas.openxmlformats.org/officeDocument/2006/relationships/slide" Target="slides/slide101.xml"/><Relationship Id="rId115" Type="http://schemas.openxmlformats.org/officeDocument/2006/relationships/slide" Target="slides/slide106.xml"/><Relationship Id="rId131" Type="http://schemas.openxmlformats.org/officeDocument/2006/relationships/slide" Target="slides/slide122.xml"/><Relationship Id="rId136" Type="http://schemas.openxmlformats.org/officeDocument/2006/relationships/slide" Target="slides/slide127.xml"/><Relationship Id="rId61" Type="http://schemas.openxmlformats.org/officeDocument/2006/relationships/slide" Target="slides/slide52.xml"/><Relationship Id="rId82" Type="http://schemas.openxmlformats.org/officeDocument/2006/relationships/slide" Target="slides/slide73.xml"/><Relationship Id="rId19" Type="http://schemas.openxmlformats.org/officeDocument/2006/relationships/slide" Target="slides/slide10.xml"/><Relationship Id="rId14" Type="http://schemas.openxmlformats.org/officeDocument/2006/relationships/slide" Target="slides/slide5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56" Type="http://schemas.openxmlformats.org/officeDocument/2006/relationships/slide" Target="slides/slide47.xml"/><Relationship Id="rId77" Type="http://schemas.openxmlformats.org/officeDocument/2006/relationships/slide" Target="slides/slide68.xml"/><Relationship Id="rId100" Type="http://schemas.openxmlformats.org/officeDocument/2006/relationships/slide" Target="slides/slide91.xml"/><Relationship Id="rId105" Type="http://schemas.openxmlformats.org/officeDocument/2006/relationships/slide" Target="slides/slide96.xml"/><Relationship Id="rId126" Type="http://schemas.openxmlformats.org/officeDocument/2006/relationships/slide" Target="slides/slide1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71B2F5-6087-48FA-9F7E-411F241F7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963925"/>
      </p:ext>
    </p:extLst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62A2F-B5C3-461B-ACFA-01D2E9C016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077053"/>
      </p:ext>
    </p:extLst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E31B3-4D1D-430E-9CF9-63F7FDC33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021784"/>
      </p:ext>
    </p:extLst>
  </p:cSld>
  <p:clrMapOvr>
    <a:masterClrMapping/>
  </p:clrMapOvr>
  <p:transition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652C5F-99D7-421D-8E0D-DBB90F3543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441644"/>
      </p:ext>
    </p:extLst>
  </p:cSld>
  <p:clrMapOvr>
    <a:masterClrMapping/>
  </p:clrMapOvr>
  <p:transition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FEF6-1290-4CC8-BC27-EC3177105D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191558"/>
      </p:ext>
    </p:extLst>
  </p:cSld>
  <p:clrMapOvr>
    <a:masterClrMapping/>
  </p:clrMapOvr>
  <p:transition advTm="3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710B9-729A-4F32-8324-3E82B99D4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8348"/>
      </p:ext>
    </p:extLst>
  </p:cSld>
  <p:clrMapOvr>
    <a:masterClrMapping/>
  </p:clrMapOvr>
  <p:transition advTm="3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F1272-520D-4247-8FA5-B1538B2EA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552941"/>
      </p:ext>
    </p:extLst>
  </p:cSld>
  <p:clrMapOvr>
    <a:masterClrMapping/>
  </p:clrMapOvr>
  <p:transition advTm="3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3F1FC-D0EA-4686-92C1-45F30B474B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443471"/>
      </p:ext>
    </p:extLst>
  </p:cSld>
  <p:clrMapOvr>
    <a:masterClrMapping/>
  </p:clrMapOvr>
  <p:transition advTm="3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581BB-177F-4F2E-86C3-CC874F120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525307"/>
      </p:ext>
    </p:extLst>
  </p:cSld>
  <p:clrMapOvr>
    <a:masterClrMapping/>
  </p:clrMapOvr>
  <p:transition advTm="3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4171A-6687-43D1-8865-94B7A18E8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348406"/>
      </p:ext>
    </p:extLst>
  </p:cSld>
  <p:clrMapOvr>
    <a:masterClrMapping/>
  </p:clrMapOvr>
  <p:transition advTm="3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BC973-C135-4A79-A787-749A994B5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773316"/>
      </p:ext>
    </p:extLst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D3AA3-A8F6-4AEF-8595-341BB2DAC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361684"/>
      </p:ext>
    </p:extLst>
  </p:cSld>
  <p:clrMapOvr>
    <a:masterClrMapping/>
  </p:clrMapOvr>
  <p:transition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B229D-57A4-4CFA-9D49-AF6FD9B73A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69251"/>
      </p:ext>
    </p:extLst>
  </p:cSld>
  <p:clrMapOvr>
    <a:masterClrMapping/>
  </p:clrMapOvr>
  <p:transition advTm="3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1764-26DE-4345-AECB-C2B4955880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82798"/>
      </p:ext>
    </p:extLst>
  </p:cSld>
  <p:clrMapOvr>
    <a:masterClrMapping/>
  </p:clrMapOvr>
  <p:transition advTm="3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CCA5-F7D4-4D99-B505-B2B029173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258821"/>
      </p:ext>
    </p:extLst>
  </p:cSld>
  <p:clrMapOvr>
    <a:masterClrMapping/>
  </p:clrMapOvr>
  <p:transition advTm="3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F5453F-477F-440F-A4C1-9FFDD079C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914417"/>
      </p:ext>
    </p:extLst>
  </p:cSld>
  <p:clrMapOvr>
    <a:masterClrMapping/>
  </p:clrMapOvr>
  <p:transition advTm="3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BED80-7670-4FCF-A8C8-4EBFE86F9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110681"/>
      </p:ext>
    </p:extLst>
  </p:cSld>
  <p:clrMapOvr>
    <a:masterClrMapping/>
  </p:clrMapOvr>
  <p:transition advTm="3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B60ED-4E59-40C7-8140-65E4F8830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148995"/>
      </p:ext>
    </p:extLst>
  </p:cSld>
  <p:clrMapOvr>
    <a:masterClrMapping/>
  </p:clrMapOvr>
  <p:transition advTm="3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83F7C-6080-4398-BEAE-2D0BDB5DE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502582"/>
      </p:ext>
    </p:extLst>
  </p:cSld>
  <p:clrMapOvr>
    <a:masterClrMapping/>
  </p:clrMapOvr>
  <p:transition advTm="3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2401C-C37E-4EE2-B321-82BA22BE41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714164"/>
      </p:ext>
    </p:extLst>
  </p:cSld>
  <p:clrMapOvr>
    <a:masterClrMapping/>
  </p:clrMapOvr>
  <p:transition advTm="3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8A56A-05CB-458D-8795-264025F43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03343"/>
      </p:ext>
    </p:extLst>
  </p:cSld>
  <p:clrMapOvr>
    <a:masterClrMapping/>
  </p:clrMapOvr>
  <p:transition advTm="3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23F5-CD08-48D2-8A87-BC26DAA57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351792"/>
      </p:ext>
    </p:extLst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549F5-5AFC-4779-863E-758FD9918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586149"/>
      </p:ext>
    </p:extLst>
  </p:cSld>
  <p:clrMapOvr>
    <a:masterClrMapping/>
  </p:clrMapOvr>
  <p:transition advTm="3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1B002-ECE6-4CBF-AA44-F5E5E8E3F0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157493"/>
      </p:ext>
    </p:extLst>
  </p:cSld>
  <p:clrMapOvr>
    <a:masterClrMapping/>
  </p:clrMapOvr>
  <p:transition advTm="3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06650-F241-46AD-B682-6F1853F0D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288268"/>
      </p:ext>
    </p:extLst>
  </p:cSld>
  <p:clrMapOvr>
    <a:masterClrMapping/>
  </p:clrMapOvr>
  <p:transition advTm="3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BF4B3-C17E-43D0-B2DA-A4C24008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024394"/>
      </p:ext>
    </p:extLst>
  </p:cSld>
  <p:clrMapOvr>
    <a:masterClrMapping/>
  </p:clrMapOvr>
  <p:transition advTm="3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183D-1C3B-4D6E-BAF1-3D2DB53E8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205322"/>
      </p:ext>
    </p:extLst>
  </p:cSld>
  <p:clrMapOvr>
    <a:masterClrMapping/>
  </p:clrMapOvr>
  <p:transition advTm="300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808F-C967-4AED-AA1B-FE66BEB33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706315"/>
      </p:ext>
    </p:extLst>
  </p:cSld>
  <p:clrMapOvr>
    <a:masterClrMapping/>
  </p:clrMapOvr>
  <p:transition advTm="300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5EC0A-35BA-412B-90FE-AB05E4CE8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922976"/>
      </p:ext>
    </p:extLst>
  </p:cSld>
  <p:clrMapOvr>
    <a:masterClrMapping/>
  </p:clrMapOvr>
  <p:transition advTm="3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AAB2A-26C0-4CE5-BA72-1531767F8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145852"/>
      </p:ext>
    </p:extLst>
  </p:cSld>
  <p:clrMapOvr>
    <a:masterClrMapping/>
  </p:clrMapOvr>
  <p:transition advTm="3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1F722-4667-4006-9D09-ED80437DE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154491"/>
      </p:ext>
    </p:extLst>
  </p:cSld>
  <p:clrMapOvr>
    <a:masterClrMapping/>
  </p:clrMapOvr>
  <p:transition advTm="300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BB24-C84B-4FDB-8C7D-B29A58A48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567845"/>
      </p:ext>
    </p:extLst>
  </p:cSld>
  <p:clrMapOvr>
    <a:masterClrMapping/>
  </p:clrMapOvr>
  <p:transition advTm="3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B088-CC81-4EEC-A7A9-E3682DFD7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848135"/>
      </p:ext>
    </p:extLst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3CA4A-914B-4D87-81C8-160F84111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929760"/>
      </p:ext>
    </p:extLst>
  </p:cSld>
  <p:clrMapOvr>
    <a:masterClrMapping/>
  </p:clrMapOvr>
  <p:transition advTm="3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FE47-ADE4-42DF-A8C6-8791E3666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733132"/>
      </p:ext>
    </p:extLst>
  </p:cSld>
  <p:clrMapOvr>
    <a:masterClrMapping/>
  </p:clrMapOvr>
  <p:transition advTm="3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4F19F-A6B1-4638-99A1-1FEF3EA1C4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951423"/>
      </p:ext>
    </p:extLst>
  </p:cSld>
  <p:clrMapOvr>
    <a:masterClrMapping/>
  </p:clrMapOvr>
  <p:transition advTm="3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2AC1-06CC-4FC1-87FB-6FBF50865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87178"/>
      </p:ext>
    </p:extLst>
  </p:cSld>
  <p:clrMapOvr>
    <a:masterClrMapping/>
  </p:clrMapOvr>
  <p:transition advTm="300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4150F-DBB6-49D0-9DCD-82F44AA11E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093864"/>
      </p:ext>
    </p:extLst>
  </p:cSld>
  <p:clrMapOvr>
    <a:masterClrMapping/>
  </p:clrMapOvr>
  <p:transition advTm="300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4BB47-F638-4974-8E78-836594F3C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824761"/>
      </p:ext>
    </p:extLst>
  </p:cSld>
  <p:clrMapOvr>
    <a:masterClrMapping/>
  </p:clrMapOvr>
  <p:transition advTm="300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60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760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9B9360-1716-44D5-9649-3E20640C0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901925"/>
      </p:ext>
    </p:extLst>
  </p:cSld>
  <p:clrMapOvr>
    <a:masterClrMapping/>
  </p:clrMapOvr>
  <p:transition advTm="300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B11D9-BD1A-45D1-B6EB-FC0FE5F21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247029"/>
      </p:ext>
    </p:extLst>
  </p:cSld>
  <p:clrMapOvr>
    <a:masterClrMapping/>
  </p:clrMapOvr>
  <p:transition advTm="300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EB6BB-FCE5-45BC-A0F7-40F6F07FB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896857"/>
      </p:ext>
    </p:extLst>
  </p:cSld>
  <p:clrMapOvr>
    <a:masterClrMapping/>
  </p:clrMapOvr>
  <p:transition advTm="300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DDC8B-5205-4BA2-B545-31E4D8367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546764"/>
      </p:ext>
    </p:extLst>
  </p:cSld>
  <p:clrMapOvr>
    <a:masterClrMapping/>
  </p:clrMapOvr>
  <p:transition advTm="300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FEED9-AB94-4607-8257-170DF58F5C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660407"/>
      </p:ext>
    </p:extLst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CA13-C71C-405E-AA6D-F23E51BDF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20322"/>
      </p:ext>
    </p:extLst>
  </p:cSld>
  <p:clrMapOvr>
    <a:masterClrMapping/>
  </p:clrMapOvr>
  <p:transition advTm="300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CEA0-4266-412F-AA7D-1757755416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948375"/>
      </p:ext>
    </p:extLst>
  </p:cSld>
  <p:clrMapOvr>
    <a:masterClrMapping/>
  </p:clrMapOvr>
  <p:transition advTm="300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1366C-0869-4474-A746-9F894DB05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273170"/>
      </p:ext>
    </p:extLst>
  </p:cSld>
  <p:clrMapOvr>
    <a:masterClrMapping/>
  </p:clrMapOvr>
  <p:transition advTm="300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C57CF-72ED-409A-A31D-A4030C7D8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086720"/>
      </p:ext>
    </p:extLst>
  </p:cSld>
  <p:clrMapOvr>
    <a:masterClrMapping/>
  </p:clrMapOvr>
  <p:transition advTm="300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F5A2E-7F6D-417F-A852-246FFB0A4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610404"/>
      </p:ext>
    </p:extLst>
  </p:cSld>
  <p:clrMapOvr>
    <a:masterClrMapping/>
  </p:clrMapOvr>
  <p:transition advTm="300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74F28-C7A8-4130-9035-0E1EC1AAD7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603421"/>
      </p:ext>
    </p:extLst>
  </p:cSld>
  <p:clrMapOvr>
    <a:masterClrMapping/>
  </p:clrMapOvr>
  <p:transition advTm="300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4FFF2-47B9-4CB7-BFE2-800720C85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916175"/>
      </p:ext>
    </p:extLst>
  </p:cSld>
  <p:clrMapOvr>
    <a:masterClrMapping/>
  </p:clrMapOvr>
  <p:transition advTm="300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036459-DFEC-43F7-BB05-A2E23E17C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312308"/>
      </p:ext>
    </p:extLst>
  </p:cSld>
  <p:clrMapOvr>
    <a:masterClrMapping/>
  </p:clrMapOvr>
  <p:transition advTm="300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7227-5519-45A9-AEEE-F948FCDEA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798572"/>
      </p:ext>
    </p:extLst>
  </p:cSld>
  <p:clrMapOvr>
    <a:masterClrMapping/>
  </p:clrMapOvr>
  <p:transition advTm="300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93D77-FA72-428E-815F-3A810D610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61316"/>
      </p:ext>
    </p:extLst>
  </p:cSld>
  <p:clrMapOvr>
    <a:masterClrMapping/>
  </p:clrMapOvr>
  <p:transition advTm="300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1949-6F0A-4C00-8BF1-C5EA36A25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294772"/>
      </p:ext>
    </p:extLst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FBA2-838C-4F07-A8FF-B60C2297DD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367329"/>
      </p:ext>
    </p:extLst>
  </p:cSld>
  <p:clrMapOvr>
    <a:masterClrMapping/>
  </p:clrMapOvr>
  <p:transition advTm="300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F8DD-D80D-4EF6-9275-DE4EE5D32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511476"/>
      </p:ext>
    </p:extLst>
  </p:cSld>
  <p:clrMapOvr>
    <a:masterClrMapping/>
  </p:clrMapOvr>
  <p:transition advTm="300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464E-120E-4C65-9621-68F7F28FC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957204"/>
      </p:ext>
    </p:extLst>
  </p:cSld>
  <p:clrMapOvr>
    <a:masterClrMapping/>
  </p:clrMapOvr>
  <p:transition advTm="300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3D365-D4EF-4EA9-81F8-A2E46DFDD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706581"/>
      </p:ext>
    </p:extLst>
  </p:cSld>
  <p:clrMapOvr>
    <a:masterClrMapping/>
  </p:clrMapOvr>
  <p:transition advTm="300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AC3E2-F8F5-4045-AE4A-661B8A0CE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11590"/>
      </p:ext>
    </p:extLst>
  </p:cSld>
  <p:clrMapOvr>
    <a:masterClrMapping/>
  </p:clrMapOvr>
  <p:transition advTm="300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E46F8-C5FB-4D60-8EC3-453AE55FC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887261"/>
      </p:ext>
    </p:extLst>
  </p:cSld>
  <p:clrMapOvr>
    <a:masterClrMapping/>
  </p:clrMapOvr>
  <p:transition advTm="300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E854F-F1D2-4415-880A-5434C509F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427043"/>
      </p:ext>
    </p:extLst>
  </p:cSld>
  <p:clrMapOvr>
    <a:masterClrMapping/>
  </p:clrMapOvr>
  <p:transition advTm="300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732D6-F3EF-4B3F-A009-FB337F04E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369242"/>
      </p:ext>
    </p:extLst>
  </p:cSld>
  <p:clrMapOvr>
    <a:masterClrMapping/>
  </p:clrMapOvr>
  <p:transition advTm="300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51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51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DB0430-96D1-4D00-BF22-A3863734A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015973"/>
      </p:ext>
    </p:extLst>
  </p:cSld>
  <p:clrMapOvr>
    <a:masterClrMapping/>
  </p:clrMapOvr>
  <p:transition advTm="300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7AF69-3FC5-40BB-ACBB-147D4CF0F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485355"/>
      </p:ext>
    </p:extLst>
  </p:cSld>
  <p:clrMapOvr>
    <a:masterClrMapping/>
  </p:clrMapOvr>
  <p:transition advTm="300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15C7F-770A-4370-970E-BFE1CD1A0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059043"/>
      </p:ext>
    </p:extLst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8A6B8-3548-4CE2-A149-F9D51BDC7C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427018"/>
      </p:ext>
    </p:extLst>
  </p:cSld>
  <p:clrMapOvr>
    <a:masterClrMapping/>
  </p:clrMapOvr>
  <p:transition advTm="300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AD95A-4A58-4995-BB17-BCB36F52A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909790"/>
      </p:ext>
    </p:extLst>
  </p:cSld>
  <p:clrMapOvr>
    <a:masterClrMapping/>
  </p:clrMapOvr>
  <p:transition advTm="300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EE9FC-8315-44C9-859A-70F4BCE66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179816"/>
      </p:ext>
    </p:extLst>
  </p:cSld>
  <p:clrMapOvr>
    <a:masterClrMapping/>
  </p:clrMapOvr>
  <p:transition advTm="300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68624-C5CF-49A3-812C-78105DFB8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007753"/>
      </p:ext>
    </p:extLst>
  </p:cSld>
  <p:clrMapOvr>
    <a:masterClrMapping/>
  </p:clrMapOvr>
  <p:transition advTm="300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023A-0D34-4BFA-8840-24FFEAD58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48193"/>
      </p:ext>
    </p:extLst>
  </p:cSld>
  <p:clrMapOvr>
    <a:masterClrMapping/>
  </p:clrMapOvr>
  <p:transition advTm="300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90155-A093-4E17-8E92-3D945C5EC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954031"/>
      </p:ext>
    </p:extLst>
  </p:cSld>
  <p:clrMapOvr>
    <a:masterClrMapping/>
  </p:clrMapOvr>
  <p:transition advTm="300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3F23E-2D37-41C0-A5ED-634194327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746292"/>
      </p:ext>
    </p:extLst>
  </p:cSld>
  <p:clrMapOvr>
    <a:masterClrMapping/>
  </p:clrMapOvr>
  <p:transition advTm="300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74AE6-84C4-4C68-BB8C-A109E6423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36510"/>
      </p:ext>
    </p:extLst>
  </p:cSld>
  <p:clrMapOvr>
    <a:masterClrMapping/>
  </p:clrMapOvr>
  <p:transition advTm="300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0CDF4-1C82-41EF-933F-C2AC28297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009520"/>
      </p:ext>
    </p:extLst>
  </p:cSld>
  <p:clrMapOvr>
    <a:masterClrMapping/>
  </p:clrMapOvr>
  <p:transition advTm="300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C46177-F97D-4583-ACFA-ECE4BCFBE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3654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9282-51C1-436D-B348-B12C094B1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74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57F80-6AAA-425A-BFFB-19582B893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440173"/>
      </p:ext>
    </p:extLst>
  </p:cSld>
  <p:clrMapOvr>
    <a:masterClrMapping/>
  </p:clrMapOvr>
  <p:transition advTm="300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968F5-C88D-4E63-960C-DA172F78B0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9329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A1FD7-6206-4F40-8EB9-4FC7CC35E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56721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6307-1328-4F0E-9951-92EBA1C37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2666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172DB-7E07-4057-96B1-41C71CDA2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689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B603-4FE8-49FD-997C-6E9BEF0B2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8265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F9756-B122-4FD1-8ACB-CC97C965B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5243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5B300-1569-4C33-A22E-0B9956CA4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253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0AA22-E81F-4225-9EE9-143144EBA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56485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5190-E494-4520-B294-12BA1ED69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4717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A639-51E1-4209-B419-8C301A233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07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020CD-C67D-4256-A34E-C5B25891C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460750"/>
      </p:ext>
    </p:extLst>
  </p:cSld>
  <p:clrMapOvr>
    <a:masterClrMapping/>
  </p:clrMapOvr>
  <p:transition advTm="300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90C8-9099-4125-BDFE-6DCF8D718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6317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B011-EF8F-432E-9529-675E6776F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724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F3DE5-1BF0-4E34-80F0-41E147FE0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05453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EA211-29AF-4393-8C0F-8B773BEA4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7162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D9FA-4357-45EA-82E3-5B86931207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9481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59A2-1E1A-4932-9609-7FFD7D925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84987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5C50-38D1-4344-8C7B-087055F46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46862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5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4F506-B03E-40F3-AA1B-DD4741EA4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7997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68DC-C7D8-4382-9D3A-2A12EABD6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93926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C480C-B121-4BA6-B37F-65B4D21A8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48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4974F60-7D17-415B-97A6-EF0DF1C1C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ransition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AC2C4D85-957F-4B03-81B9-46176E8E0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ransition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3080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081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082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01C92CED-0463-4C1D-A6AD-59187FB2AC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0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ransition advTm="300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EB392AE-BBA9-4644-A610-F5E1EE05B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ransition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656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7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7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7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65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65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65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FEF15080-A7F5-497A-A767-F641EBE15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65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1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ransition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782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>
                <a:latin typeface="Arial" charset="0"/>
              </a:endParaRPr>
            </a:p>
          </p:txBody>
        </p:sp>
        <p:pic>
          <p:nvPicPr>
            <p:cNvPr id="6153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2C07821-95E6-4840-999D-676EC13428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ransition advTm="3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717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30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3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17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306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307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17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30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30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17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18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30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30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18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720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30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0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0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298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9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0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29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0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294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5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0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29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0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290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1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28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8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286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87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28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8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282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83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28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8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278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9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27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274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5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27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270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1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26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6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266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67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26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6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262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63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26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6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25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6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22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258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59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25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5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254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55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25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5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250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51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24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4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246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47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24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4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242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43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24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4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238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39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182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7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41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1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1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3456BA7B-F7B8-466A-99AE-1DA9D554A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3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ransition advTm="3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8203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226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27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28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8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E393A79-95A4-46F4-A52A-58B197060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65" r:id="rId8"/>
    <p:sldLayoutId id="2147483966" r:id="rId9"/>
    <p:sldLayoutId id="2147483946" r:id="rId10"/>
    <p:sldLayoutId id="214748394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FEE6F"/>
            </a:gs>
            <a:gs pos="88000">
              <a:srgbClr val="81AD3C"/>
            </a:gs>
            <a:gs pos="100000">
              <a:srgbClr val="81AD3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9224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9225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9226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9219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2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4017E6D-93BB-45DD-8FAC-EA17EF47B6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67" r:id="rId9"/>
    <p:sldLayoutId id="2147483956" r:id="rId10"/>
    <p:sldLayoutId id="2147483957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9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8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9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9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9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9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8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9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5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5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7.wav"/><Relationship Id="rId1" Type="http://schemas.openxmlformats.org/officeDocument/2006/relationships/slideLayout" Target="../slideLayouts/slideLayout7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9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7.wav"/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39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79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90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8.wav"/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3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9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9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9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Relationship Id="rId4" Type="http://schemas.openxmlformats.org/officeDocument/2006/relationships/audio" Target="../media/audio1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39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9.xml"/><Relationship Id="rId4" Type="http://schemas.openxmlformats.org/officeDocument/2006/relationships/audio" Target="../media/audio4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39.xml"/><Relationship Id="rId4" Type="http://schemas.openxmlformats.org/officeDocument/2006/relationships/audio" Target="../media/audio12.wav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9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5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6157" y="2967335"/>
            <a:ext cx="2651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around</a:t>
            </a:r>
          </a:p>
        </p:txBody>
      </p:sp>
    </p:spTree>
    <p:extLst>
      <p:ext uri="{BB962C8B-B14F-4D97-AF65-F5344CB8AC3E}">
        <p14:creationId xmlns:p14="http://schemas.microsoft.com/office/powerpoint/2010/main" val="394581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23879963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fallOver"/>
        <p:sndAc>
          <p:stSnd>
            <p:snd r:embed="rId2" name="arrow.wav"/>
          </p:stSnd>
        </p:sndAc>
      </p:transition>
    </mc:Choice>
    <mc:Fallback>
      <p:transition spd="slow" advClick="0" advTm="3000">
        <p:fade/>
        <p:sndAc>
          <p:stSnd>
            <p:snd r:embed="rId2" name="arrow.wav"/>
          </p:stSnd>
        </p:sndAc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380915022"/>
      </p:ext>
    </p:extLst>
  </p:cSld>
  <p:clrMapOvr>
    <a:masterClrMapping/>
  </p:clrMapOvr>
  <p:transition advTm="300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</a:t>
            </a:r>
          </a:p>
        </p:txBody>
      </p:sp>
    </p:spTree>
    <p:extLst>
      <p:ext uri="{BB962C8B-B14F-4D97-AF65-F5344CB8AC3E}">
        <p14:creationId xmlns:p14="http://schemas.microsoft.com/office/powerpoint/2010/main" val="4183634147"/>
      </p:ext>
    </p:extLst>
  </p:cSld>
  <p:clrMapOvr>
    <a:masterClrMapping/>
  </p:clrMapOvr>
  <p:transition advTm="30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gone</a:t>
            </a:r>
          </a:p>
        </p:txBody>
      </p:sp>
    </p:spTree>
    <p:extLst>
      <p:ext uri="{BB962C8B-B14F-4D97-AF65-F5344CB8AC3E}">
        <p14:creationId xmlns:p14="http://schemas.microsoft.com/office/powerpoint/2010/main" val="1161625147"/>
      </p:ext>
    </p:extLst>
  </p:cSld>
  <p:clrMapOvr>
    <a:masterClrMapping/>
  </p:clrMapOvr>
  <p:transition advTm="300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00141"/>
      </p:ext>
    </p:extLst>
  </p:cSld>
  <p:clrMapOvr>
    <a:masterClrMapping/>
  </p:clrMapOvr>
  <p:transition advTm="300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saw</a:t>
            </a:r>
          </a:p>
        </p:txBody>
      </p:sp>
    </p:spTree>
    <p:extLst>
      <p:ext uri="{BB962C8B-B14F-4D97-AF65-F5344CB8AC3E}">
        <p14:creationId xmlns:p14="http://schemas.microsoft.com/office/powerpoint/2010/main" val="3990822982"/>
      </p:ext>
    </p:extLst>
  </p:cSld>
  <p:clrMapOvr>
    <a:masterClrMapping/>
  </p:clrMapOvr>
  <p:transition advTm="300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4150487985"/>
      </p:ext>
    </p:extLst>
  </p:cSld>
  <p:clrMapOvr>
    <a:masterClrMapping/>
  </p:clrMapOvr>
  <p:transition advTm="300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</a:t>
            </a:r>
          </a:p>
        </p:txBody>
      </p:sp>
    </p:spTree>
    <p:extLst>
      <p:ext uri="{BB962C8B-B14F-4D97-AF65-F5344CB8AC3E}">
        <p14:creationId xmlns:p14="http://schemas.microsoft.com/office/powerpoint/2010/main" val="558328556"/>
      </p:ext>
    </p:extLst>
  </p:cSld>
  <p:clrMapOvr>
    <a:masterClrMapping/>
  </p:clrMapOvr>
  <p:transition advTm="300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</a:t>
            </a:r>
          </a:p>
        </p:txBody>
      </p:sp>
    </p:spTree>
    <p:extLst>
      <p:ext uri="{BB962C8B-B14F-4D97-AF65-F5344CB8AC3E}">
        <p14:creationId xmlns:p14="http://schemas.microsoft.com/office/powerpoint/2010/main" val="965809011"/>
      </p:ext>
    </p:extLst>
  </p:cSld>
  <p:clrMapOvr>
    <a:masterClrMapping/>
  </p:clrMapOvr>
  <p:transition advTm="300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rgbClr val="92D050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</a:t>
            </a:r>
          </a:p>
        </p:txBody>
      </p:sp>
    </p:spTree>
    <p:extLst>
      <p:ext uri="{BB962C8B-B14F-4D97-AF65-F5344CB8AC3E}">
        <p14:creationId xmlns:p14="http://schemas.microsoft.com/office/powerpoint/2010/main" val="3868849077"/>
      </p:ext>
    </p:extLst>
  </p:cSld>
  <p:clrMapOvr>
    <a:masterClrMapping/>
  </p:clrMapOvr>
  <p:transition advTm="300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rgbClr val="92D050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studied</a:t>
            </a:r>
          </a:p>
        </p:txBody>
      </p:sp>
    </p:spTree>
    <p:extLst>
      <p:ext uri="{BB962C8B-B14F-4D97-AF65-F5344CB8AC3E}">
        <p14:creationId xmlns:p14="http://schemas.microsoft.com/office/powerpoint/2010/main" val="2208275755"/>
      </p:ext>
    </p:extLst>
  </p:cSld>
  <p:clrMapOvr>
    <a:masterClrMapping/>
  </p:clrMapOvr>
  <p:transition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105400" y="3124200"/>
            <a:ext cx="3657600" cy="1143000"/>
          </a:xfrm>
        </p:spPr>
        <p:txBody>
          <a:bodyPr/>
          <a:lstStyle/>
          <a:p>
            <a:pPr eaLnBrk="1" hangingPunct="1"/>
            <a:r>
              <a:rPr lang="en-US" altLang="en-US" sz="9600" dirty="0"/>
              <a:t>make</a:t>
            </a:r>
          </a:p>
        </p:txBody>
      </p:sp>
    </p:spTree>
  </p:cSld>
  <p:clrMapOvr>
    <a:masterClrMapping/>
  </p:clrMapOvr>
  <p:transition advClick="0" advTm="3000">
    <p:cover dir="d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rgbClr val="92D050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1722868949"/>
      </p:ext>
    </p:extLst>
  </p:cSld>
  <p:clrMapOvr>
    <a:masterClrMapping/>
  </p:clrMapOvr>
  <p:transition advTm="300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rgbClr val="92D050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sure</a:t>
            </a:r>
          </a:p>
        </p:txBody>
      </p:sp>
    </p:spTree>
    <p:extLst>
      <p:ext uri="{BB962C8B-B14F-4D97-AF65-F5344CB8AC3E}">
        <p14:creationId xmlns:p14="http://schemas.microsoft.com/office/powerpoint/2010/main" val="2984480973"/>
      </p:ext>
    </p:extLst>
  </p:cSld>
  <p:clrMapOvr>
    <a:masterClrMapping/>
  </p:clrMapOvr>
  <p:transition advTm="300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rgbClr val="92D050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</a:t>
            </a:r>
          </a:p>
        </p:txBody>
      </p:sp>
    </p:spTree>
    <p:extLst>
      <p:ext uri="{BB962C8B-B14F-4D97-AF65-F5344CB8AC3E}">
        <p14:creationId xmlns:p14="http://schemas.microsoft.com/office/powerpoint/2010/main" val="3711129619"/>
      </p:ext>
    </p:extLst>
  </p:cSld>
  <p:clrMapOvr>
    <a:masterClrMapping/>
  </p:clrMapOvr>
  <p:transition advTm="300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chemeClr val="accent6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91508"/>
      </p:ext>
    </p:extLst>
  </p:cSld>
  <p:clrMapOvr>
    <a:masterClrMapping/>
  </p:clrMapOvr>
  <p:transition advTm="300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chemeClr val="accent6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been</a:t>
            </a:r>
          </a:p>
        </p:txBody>
      </p:sp>
    </p:spTree>
    <p:extLst>
      <p:ext uri="{BB962C8B-B14F-4D97-AF65-F5344CB8AC3E}">
        <p14:creationId xmlns:p14="http://schemas.microsoft.com/office/powerpoint/2010/main" val="1037515763"/>
      </p:ext>
    </p:extLst>
  </p:cSld>
  <p:clrMapOvr>
    <a:masterClrMapping/>
  </p:clrMapOvr>
  <p:transition advTm="300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chemeClr val="accent6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friends</a:t>
            </a:r>
          </a:p>
        </p:txBody>
      </p:sp>
    </p:spTree>
    <p:extLst>
      <p:ext uri="{BB962C8B-B14F-4D97-AF65-F5344CB8AC3E}">
        <p14:creationId xmlns:p14="http://schemas.microsoft.com/office/powerpoint/2010/main" val="2851037977"/>
      </p:ext>
    </p:extLst>
  </p:cSld>
  <p:clrMapOvr>
    <a:masterClrMapping/>
  </p:clrMapOvr>
  <p:transition advTm="3000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chemeClr val="accent6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mother</a:t>
            </a:r>
          </a:p>
        </p:txBody>
      </p:sp>
    </p:spTree>
    <p:extLst>
      <p:ext uri="{BB962C8B-B14F-4D97-AF65-F5344CB8AC3E}">
        <p14:creationId xmlns:p14="http://schemas.microsoft.com/office/powerpoint/2010/main" val="3628806000"/>
      </p:ext>
    </p:extLst>
  </p:cSld>
  <p:clrMapOvr>
    <a:masterClrMapping/>
  </p:clrMapOvr>
  <p:transition advTm="3000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chemeClr val="accent6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</a:t>
            </a:r>
          </a:p>
        </p:txBody>
      </p:sp>
    </p:spTree>
    <p:extLst>
      <p:ext uri="{BB962C8B-B14F-4D97-AF65-F5344CB8AC3E}">
        <p14:creationId xmlns:p14="http://schemas.microsoft.com/office/powerpoint/2010/main" val="2594682077"/>
      </p:ext>
    </p:extLst>
  </p:cSld>
  <p:clrMapOvr>
    <a:masterClrMapping/>
  </p:clrMapOvr>
  <p:transition advTm="3000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7030A0"/>
            </a:gs>
            <a:gs pos="0">
              <a:schemeClr val="accent6"/>
            </a:gs>
            <a:gs pos="38000">
              <a:srgbClr val="FF0000"/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didn’t' </a:t>
            </a:r>
          </a:p>
        </p:txBody>
      </p:sp>
    </p:spTree>
    <p:extLst>
      <p:ext uri="{BB962C8B-B14F-4D97-AF65-F5344CB8AC3E}">
        <p14:creationId xmlns:p14="http://schemas.microsoft.com/office/powerpoint/2010/main" val="4031596776"/>
      </p:ext>
    </p:extLst>
  </p:cSld>
  <p:clrMapOvr>
    <a:masterClrMapping/>
  </p:clrMapOvr>
  <p:transition advTm="3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baby</a:t>
            </a:r>
          </a:p>
        </p:txBody>
      </p:sp>
    </p:spTree>
    <p:extLst>
      <p:ext uri="{BB962C8B-B14F-4D97-AF65-F5344CB8AC3E}">
        <p14:creationId xmlns:p14="http://schemas.microsoft.com/office/powerpoint/2010/main" val="1468936120"/>
      </p:ext>
    </p:extLst>
  </p:cSld>
  <p:clrMapOvr>
    <a:masterClrMapping/>
  </p:clrMapOvr>
  <p:transition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0"/>
            <a:ext cx="3935621" cy="1468800"/>
          </a:xfrm>
        </p:spPr>
        <p:txBody>
          <a:bodyPr/>
          <a:lstStyle/>
          <a:p>
            <a:r>
              <a:rPr lang="en-US" sz="9600" dirty="0">
                <a:latin typeface="Eras Bold ITC" panose="020B0907030504020204" pitchFamily="34" charset="0"/>
              </a:rPr>
              <a:t>those</a:t>
            </a:r>
          </a:p>
        </p:txBody>
      </p:sp>
    </p:spTree>
    <p:extLst>
      <p:ext uri="{BB962C8B-B14F-4D97-AF65-F5344CB8AC3E}">
        <p14:creationId xmlns:p14="http://schemas.microsoft.com/office/powerpoint/2010/main" val="81766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</a:t>
            </a:r>
          </a:p>
        </p:txBody>
      </p:sp>
    </p:spTree>
    <p:extLst>
      <p:ext uri="{BB962C8B-B14F-4D97-AF65-F5344CB8AC3E}">
        <p14:creationId xmlns:p14="http://schemas.microsoft.com/office/powerpoint/2010/main" val="419760227"/>
      </p:ext>
    </p:extLst>
  </p:cSld>
  <p:clrMapOvr>
    <a:masterClrMapping/>
  </p:clrMapOvr>
  <p:transition advTm="3000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I’ll</a:t>
            </a:r>
          </a:p>
        </p:txBody>
      </p:sp>
    </p:spTree>
    <p:extLst>
      <p:ext uri="{BB962C8B-B14F-4D97-AF65-F5344CB8AC3E}">
        <p14:creationId xmlns:p14="http://schemas.microsoft.com/office/powerpoint/2010/main" val="1716407376"/>
      </p:ext>
    </p:extLst>
  </p:cSld>
  <p:clrMapOvr>
    <a:masterClrMapping/>
  </p:clrMapOvr>
  <p:transition advTm="3000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4103148073"/>
      </p:ext>
    </p:extLst>
  </p:cSld>
  <p:clrMapOvr>
    <a:masterClrMapping/>
  </p:clrMapOvr>
  <p:transition advTm="3000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</a:t>
            </a:r>
          </a:p>
        </p:txBody>
      </p:sp>
    </p:spTree>
    <p:extLst>
      <p:ext uri="{BB962C8B-B14F-4D97-AF65-F5344CB8AC3E}">
        <p14:creationId xmlns:p14="http://schemas.microsoft.com/office/powerpoint/2010/main" val="4007908932"/>
      </p:ext>
    </p:extLst>
  </p:cSld>
  <p:clrMapOvr>
    <a:masterClrMapping/>
  </p:clrMapOvr>
  <p:transition advTm="3000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908221967"/>
      </p:ext>
    </p:extLst>
  </p:cSld>
  <p:clrMapOvr>
    <a:masterClrMapping/>
  </p:clrMapOvr>
  <p:transition advTm="3000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981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does</a:t>
            </a:r>
          </a:p>
        </p:txBody>
      </p:sp>
    </p:spTree>
    <p:extLst>
      <p:ext uri="{BB962C8B-B14F-4D97-AF65-F5344CB8AC3E}">
        <p14:creationId xmlns:p14="http://schemas.microsoft.com/office/powerpoint/2010/main" val="342135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4384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9600" dirty="0"/>
              <a:t>full</a:t>
            </a:r>
          </a:p>
        </p:txBody>
      </p:sp>
    </p:spTree>
  </p:cSld>
  <p:clrMapOvr>
    <a:masterClrMapping/>
  </p:clrMapOvr>
  <p:transition advTm="3000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hundred</a:t>
            </a:r>
          </a:p>
        </p:txBody>
      </p:sp>
    </p:spTree>
    <p:extLst>
      <p:ext uri="{BB962C8B-B14F-4D97-AF65-F5344CB8AC3E}">
        <p14:creationId xmlns:p14="http://schemas.microsoft.com/office/powerpoint/2010/main" val="2063059589"/>
      </p:ext>
    </p:extLst>
  </p:cSld>
  <p:clrMapOvr>
    <a:masterClrMapping/>
  </p:clrMapOvr>
  <p:transition advTm="3000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</a:t>
            </a:r>
          </a:p>
        </p:txBody>
      </p:sp>
    </p:spTree>
    <p:extLst>
      <p:ext uri="{BB962C8B-B14F-4D97-AF65-F5344CB8AC3E}">
        <p14:creationId xmlns:p14="http://schemas.microsoft.com/office/powerpoint/2010/main" val="3607080138"/>
      </p:ext>
    </p:extLst>
  </p:cSld>
  <p:clrMapOvr>
    <a:masterClrMapping/>
  </p:clrMapOvr>
  <p:transition advTm="3000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599" y="4406900"/>
            <a:ext cx="6361113" cy="1362075"/>
          </a:xfrm>
        </p:spPr>
        <p:txBody>
          <a:bodyPr/>
          <a:lstStyle/>
          <a:p>
            <a:r>
              <a:rPr lang="en-US" dirty="0"/>
              <a:t>pretty</a:t>
            </a:r>
          </a:p>
        </p:txBody>
      </p:sp>
    </p:spTree>
    <p:extLst>
      <p:ext uri="{BB962C8B-B14F-4D97-AF65-F5344CB8AC3E}">
        <p14:creationId xmlns:p14="http://schemas.microsoft.com/office/powerpoint/2010/main" val="2470475432"/>
      </p:ext>
    </p:extLst>
  </p:cSld>
  <p:clrMapOvr>
    <a:masterClrMapping/>
  </p:clrMapOvr>
  <p:transition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city</a:t>
            </a:r>
          </a:p>
        </p:txBody>
      </p:sp>
    </p:spTree>
    <p:extLst>
      <p:ext uri="{BB962C8B-B14F-4D97-AF65-F5344CB8AC3E}">
        <p14:creationId xmlns:p14="http://schemas.microsoft.com/office/powerpoint/2010/main" val="14231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  <p:sndAc>
          <p:stSnd>
            <p:snd r:embed="rId2" name="bomb.wav"/>
          </p:stSnd>
        </p:sndAc>
      </p:transition>
    </mc:Choice>
    <mc:Fallback>
      <p:transition spd="slow" advClick="0" advTm="3000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70908"/>
      </p:ext>
    </p:extLst>
  </p:cSld>
  <p:clrMapOvr>
    <a:masterClrMapping/>
  </p:clrMapOvr>
  <p:transition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3109308107"/>
      </p:ext>
    </p:extLst>
  </p:cSld>
  <p:clrMapOvr>
    <a:masterClrMapping/>
  </p:clrMapOvr>
  <p:transition advClick="0"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2514600"/>
            <a:ext cx="43561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9600" dirty="0"/>
              <a:t>other</a:t>
            </a:r>
          </a:p>
        </p:txBody>
      </p:sp>
    </p:spTree>
  </p:cSld>
  <p:clrMapOvr>
    <a:masterClrMapping/>
  </p:clrMapOvr>
  <p:transition advClick="0" advTm="3000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long</a:t>
            </a:r>
          </a:p>
        </p:txBody>
      </p:sp>
    </p:spTree>
    <p:extLst>
      <p:ext uri="{BB962C8B-B14F-4D97-AF65-F5344CB8AC3E}">
        <p14:creationId xmlns:p14="http://schemas.microsoft.com/office/powerpoint/2010/main" val="93246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Content="1" isInverted="1"/>
      </p:transition>
    </mc:Choice>
    <mc:Fallback xmlns="">
      <p:transition spd="slow" advClick="0" advTm="1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places</a:t>
            </a:r>
          </a:p>
        </p:txBody>
      </p:sp>
    </p:spTree>
    <p:extLst>
      <p:ext uri="{BB962C8B-B14F-4D97-AF65-F5344CB8AC3E}">
        <p14:creationId xmlns:p14="http://schemas.microsoft.com/office/powerpoint/2010/main" val="1703990476"/>
      </p:ext>
    </p:extLst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267200"/>
            <a:ext cx="3810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/>
              <a:t>could</a:t>
            </a:r>
          </a:p>
        </p:txBody>
      </p:sp>
    </p:spTree>
  </p:cSld>
  <p:clrMapOvr>
    <a:masterClrMapping/>
  </p:clrMapOvr>
  <p:transition spd="slow" advClick="0" advTm="3000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4778" y="2967334"/>
            <a:ext cx="448382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school</a:t>
            </a:r>
          </a:p>
        </p:txBody>
      </p:sp>
    </p:spTree>
    <p:extLst>
      <p:ext uri="{BB962C8B-B14F-4D97-AF65-F5344CB8AC3E}">
        <p14:creationId xmlns:p14="http://schemas.microsoft.com/office/powerpoint/2010/main" val="26499952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fallOver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>
                <a:latin typeface="Lucida Console" panose="020B0609040504020204" pitchFamily="49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327797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flip dir="r"/>
      </p:transition>
    </mc:Choice>
    <mc:Fallback xmlns="">
      <p:transition spd="slow" advClick="0" advTm="2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89757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9600" dirty="0">
                <a:latin typeface="Bookman Old Style" pitchFamily="18" charset="0"/>
              </a:rPr>
              <a:t>play</a:t>
            </a:r>
          </a:p>
        </p:txBody>
      </p:sp>
    </p:spTree>
  </p:cSld>
  <p:clrMapOvr>
    <a:masterClrMapping/>
  </p:clrMapOvr>
  <p:transition advClick="0" advTm="3000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1249858637"/>
      </p:ext>
    </p:extLst>
  </p:cSld>
  <p:clrMapOvr>
    <a:masterClrMapping/>
  </p:clrMapOvr>
  <p:transition advClick="0" advTm="3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4800600"/>
            <a:ext cx="3352800" cy="129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9600" dirty="0"/>
              <a:t>this</a:t>
            </a:r>
          </a:p>
        </p:txBody>
      </p:sp>
    </p:spTree>
  </p:cSld>
  <p:clrMapOvr>
    <a:masterClrMapping/>
  </p:clrMapOvr>
  <p:transition advClick="0" advTm="300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rev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hundred</a:t>
            </a:r>
          </a:p>
        </p:txBody>
      </p:sp>
    </p:spTree>
    <p:extLst>
      <p:ext uri="{BB962C8B-B14F-4D97-AF65-F5344CB8AC3E}">
        <p14:creationId xmlns:p14="http://schemas.microsoft.com/office/powerpoint/2010/main" val="2687961483"/>
      </p:ext>
    </p:extLst>
  </p:cSld>
  <p:clrMapOvr>
    <a:masterClrMapping/>
  </p:clrMapOvr>
  <p:transition advClick="0" advTm="3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113939086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098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9600" dirty="0"/>
              <a:t>mind</a:t>
            </a:r>
          </a:p>
        </p:txBody>
      </p:sp>
    </p:spTree>
    <p:extLst>
      <p:ext uri="{BB962C8B-B14F-4D97-AF65-F5344CB8AC3E}">
        <p14:creationId xmlns:p14="http://schemas.microsoft.com/office/powerpoint/2010/main" val="374074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fracture"/>
        <p:sndAc>
          <p:stSnd>
            <p:snd r:embed="rId2" name="type.wav"/>
          </p:stSnd>
        </p:sndAc>
      </p:transition>
    </mc:Choice>
    <mc:Fallback>
      <p:transition spd="slow" advClick="0" advTm="3000">
        <p:fad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BFDE88-EEFD-4A1F-BA33-5DACA68F810C}"/>
              </a:ext>
            </a:extLst>
          </p:cNvPr>
          <p:cNvSpPr txBox="1"/>
          <p:nvPr/>
        </p:nvSpPr>
        <p:spPr>
          <a:xfrm>
            <a:off x="3124200" y="28194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969307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0" y="2590800"/>
            <a:ext cx="6248400" cy="1462088"/>
          </a:xfrm>
        </p:spPr>
        <p:txBody>
          <a:bodyPr/>
          <a:lstStyle/>
          <a:p>
            <a:pPr eaLnBrk="1" hangingPunct="1"/>
            <a:r>
              <a:rPr lang="en-US" altLang="en-US" dirty="0"/>
              <a:t>with</a:t>
            </a:r>
          </a:p>
        </p:txBody>
      </p:sp>
    </p:spTree>
  </p:cSld>
  <p:clrMapOvr>
    <a:masterClrMapping/>
  </p:clrMapOvr>
  <p:transition advTm="3000"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1676" y="2967335"/>
            <a:ext cx="402065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people</a:t>
            </a:r>
          </a:p>
        </p:txBody>
      </p:sp>
    </p:spTree>
  </p:cSld>
  <p:clrMapOvr>
    <a:masterClrMapping/>
  </p:clrMapOvr>
  <p:transition advClick="0" advTm="300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five</a:t>
            </a:r>
          </a:p>
        </p:txBody>
      </p:sp>
    </p:spTree>
    <p:extLst>
      <p:ext uri="{BB962C8B-B14F-4D97-AF65-F5344CB8AC3E}">
        <p14:creationId xmlns:p14="http://schemas.microsoft.com/office/powerpoint/2010/main" val="285524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14:shred/>
      </p:transition>
    </mc:Choice>
    <mc:Fallback>
      <p:transition spd="slow" advClick="0" advTm="300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9812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8800" dirty="0"/>
              <a:t>every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know</a:t>
            </a:r>
          </a:p>
        </p:txBody>
      </p:sp>
    </p:spTree>
    <p:extLst>
      <p:ext uri="{BB962C8B-B14F-4D97-AF65-F5344CB8AC3E}">
        <p14:creationId xmlns:p14="http://schemas.microsoft.com/office/powerpoint/2010/main" val="3436039007"/>
      </p:ext>
    </p:extLst>
  </p:cSld>
  <p:clrMapOvr>
    <a:masterClrMapping/>
  </p:clrMapOvr>
  <p:transition spd="slow" advClick="0">
    <p:wheel spokes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story</a:t>
            </a:r>
          </a:p>
        </p:txBody>
      </p:sp>
    </p:spTree>
    <p:extLst>
      <p:ext uri="{BB962C8B-B14F-4D97-AF65-F5344CB8AC3E}">
        <p14:creationId xmlns:p14="http://schemas.microsoft.com/office/powerpoint/2010/main" val="3155390541"/>
      </p:ext>
    </p:ext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09800"/>
            <a:ext cx="6096000" cy="1143000"/>
          </a:xfrm>
        </p:spPr>
        <p:txBody>
          <a:bodyPr/>
          <a:lstStyle/>
          <a:p>
            <a:r>
              <a:rPr lang="en-US" sz="8800" dirty="0"/>
              <a:t>myself</a:t>
            </a:r>
          </a:p>
        </p:txBody>
      </p:sp>
    </p:spTree>
    <p:extLst>
      <p:ext uri="{BB962C8B-B14F-4D97-AF65-F5344CB8AC3E}">
        <p14:creationId xmlns:p14="http://schemas.microsoft.com/office/powerpoint/2010/main" val="624215047"/>
      </p:ext>
    </p:extLst>
  </p:cSld>
  <p:clrMapOvr>
    <a:masterClrMapping/>
  </p:clrMapOvr>
  <p:transition spd="slow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8153400" cy="1143000"/>
          </a:xfrm>
        </p:spPr>
        <p:txBody>
          <a:bodyPr/>
          <a:lstStyle/>
          <a:p>
            <a:r>
              <a:rPr lang="en-US" sz="8800" dirty="0"/>
              <a:t>most</a:t>
            </a:r>
          </a:p>
        </p:txBody>
      </p:sp>
    </p:spTree>
    <p:extLst>
      <p:ext uri="{BB962C8B-B14F-4D97-AF65-F5344CB8AC3E}">
        <p14:creationId xmlns:p14="http://schemas.microsoft.com/office/powerpoint/2010/main" val="349144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">
        <p:cut/>
      </p:transition>
    </mc:Choice>
    <mc:Fallback xmlns=""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bear</a:t>
            </a:r>
          </a:p>
        </p:txBody>
      </p:sp>
    </p:spTree>
    <p:extLst>
      <p:ext uri="{BB962C8B-B14F-4D97-AF65-F5344CB8AC3E}">
        <p14:creationId xmlns:p14="http://schemas.microsoft.com/office/powerpoint/2010/main" val="9785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Content="1" isInverted="1"/>
      </p:transition>
    </mc:Choice>
    <mc:Fallback xmlns="">
      <p:transition spd="slow" advClick="0" advTm="1000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800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9600" dirty="0"/>
              <a:t>would</a:t>
            </a:r>
          </a:p>
        </p:txBody>
      </p:sp>
    </p:spTree>
  </p:cSld>
  <p:clrMapOvr>
    <a:masterClrMapping/>
  </p:clrMapOvr>
  <p:transition advTm="3000"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 -0.6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8800" dirty="0"/>
              <a:t>she</a:t>
            </a:r>
          </a:p>
        </p:txBody>
      </p:sp>
    </p:spTree>
  </p:cSld>
  <p:clrMapOvr>
    <a:masterClrMapping/>
  </p:clrMapOvr>
  <p:transition spd="slow" advClick="0" advTm="1000">
    <p:checker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00400" y="1905000"/>
            <a:ext cx="7477125" cy="1143000"/>
          </a:xfrm>
        </p:spPr>
        <p:txBody>
          <a:bodyPr/>
          <a:lstStyle/>
          <a:p>
            <a:r>
              <a:rPr lang="en-US" altLang="en-US" sz="9600"/>
              <a:t>was</a:t>
            </a:r>
          </a:p>
        </p:txBody>
      </p:sp>
    </p:spTree>
  </p:cSld>
  <p:clrMapOvr>
    <a:masterClrMapping/>
  </p:clrMapOvr>
  <p:transition spd="slow" advClick="0" advTm="1000">
    <p:push dir="u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43200" y="5410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dirty="0"/>
              <a:t>they</a:t>
            </a:r>
          </a:p>
        </p:txBody>
      </p:sp>
    </p:spTree>
  </p:cSld>
  <p:clrMapOvr>
    <a:masterClrMapping/>
  </p:clrMapOvr>
  <p:transition advClick="0" advTm="3000"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8334 L 0.55833 -0.6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-3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6400800" cy="2273300"/>
          </a:xfrm>
        </p:spPr>
        <p:txBody>
          <a:bodyPr/>
          <a:lstStyle/>
          <a:p>
            <a:r>
              <a:rPr lang="en-US" sz="8000" dirty="0"/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4170354536"/>
      </p:ext>
    </p:extLst>
  </p:cSld>
  <p:clrMapOvr>
    <a:masterClrMapping/>
  </p:clrMapOvr>
  <p:transition spd="slow" advClick="0" advTm="3000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-4119" y="-14416"/>
            <a:ext cx="7124700" cy="40528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9600" dirty="0">
                <a:latin typeface="Stencil" pitchFamily="82" charset="0"/>
              </a:rPr>
              <a:t>through</a:t>
            </a:r>
          </a:p>
        </p:txBody>
      </p:sp>
    </p:spTree>
  </p:cSld>
  <p:clrMapOvr>
    <a:masterClrMapping/>
  </p:clrMapOvr>
  <p:transition spd="slow" advClick="0" advTm="2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234" accel="50000">
                                          <p:stCondLst>
                                            <p:cond delay="236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369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31">
                                          <p:stCondLst>
                                            <p:cond delay="236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63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63" tmFilter="0, 0; 0.125,0.2665; 0.25,0.4; 0.375,0.465; 0.5,0.5;  0.625,0.535; 0.75,0.6; 0.875,0.7335; 1,1">
                                          <p:stCondLst>
                                            <p:cond delay="863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32" tmFilter="0, 0; 0.125,0.2665; 0.25,0.4; 0.375,0.465; 0.5,0.5;  0.625,0.535; 0.75,0.6; 0.875,0.7335; 1,1">
                                          <p:stCondLst>
                                            <p:cond delay="1721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13" tmFilter="0, 0; 0.125,0.2665; 0.25,0.4; 0.375,0.465; 0.5,0.5;  0.625,0.535; 0.75,0.6; 0.875,0.7335; 1,1">
                                          <p:stCondLst>
                                            <p:cond delay="2153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34" accel="50000">
                                          <p:stCondLst>
                                            <p:cond delay="236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4">
                                          <p:stCondLst>
                                            <p:cond delay="80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16" decel="50000">
                                          <p:stCondLst>
                                            <p:cond delay="84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4">
                                          <p:stCondLst>
                                            <p:cond delay="170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16" decel="50000">
                                          <p:stCondLst>
                                            <p:cond delay="173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4">
                                          <p:stCondLst>
                                            <p:cond delay="2135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16" decel="50000">
                                          <p:stCondLst>
                                            <p:cond delay="216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4">
                                          <p:stCondLst>
                                            <p:cond delay="235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16" decel="50000">
                                          <p:stCondLst>
                                            <p:cond delay="238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5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7200" dirty="0"/>
              <a:t>because</a:t>
            </a:r>
          </a:p>
        </p:txBody>
      </p:sp>
    </p:spTree>
  </p:cSld>
  <p:clrMapOvr>
    <a:masterClrMapping/>
  </p:clrMapOvr>
  <p:transition advTm="3000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9600" dirty="0">
                <a:latin typeface="Footlight MT Light" pitchFamily="18" charset="0"/>
              </a:rPr>
              <a:t>here</a:t>
            </a:r>
          </a:p>
        </p:txBody>
      </p:sp>
    </p:spTree>
  </p:cSld>
  <p:clrMapOvr>
    <a:masterClrMapping/>
  </p:clrMapOvr>
  <p:transition advTm="3000">
    <p:pull dir="rd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8" grpId="1"/>
      <p:bldP spid="132098" grpId="2"/>
      <p:bldP spid="132099" grpId="0" build="p"/>
      <p:bldP spid="132099" grpId="1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0"/>
            <a:ext cx="68707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9600" dirty="0"/>
              <a:t>that</a:t>
            </a:r>
          </a:p>
        </p:txBody>
      </p:sp>
    </p:spTree>
  </p:cSld>
  <p:clrMapOvr>
    <a:masterClrMapping/>
  </p:clrMapOvr>
  <p:transition advTm="3000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2011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9600" dirty="0"/>
              <a:t>down</a:t>
            </a:r>
          </a:p>
        </p:txBody>
      </p:sp>
    </p:spTree>
  </p:cSld>
  <p:clrMapOvr>
    <a:masterClrMapping/>
  </p:clrMapOvr>
  <p:transition spd="slow" advTm="3000">
    <p:circl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own</a:t>
            </a:r>
          </a:p>
        </p:txBody>
      </p:sp>
    </p:spTree>
  </p:cSld>
  <p:clrMapOvr>
    <a:masterClrMapping/>
  </p:clrMapOvr>
  <p:transition advTm="3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48000" y="2819400"/>
            <a:ext cx="8385175" cy="1431925"/>
          </a:xfrm>
        </p:spPr>
        <p:txBody>
          <a:bodyPr/>
          <a:lstStyle/>
          <a:p>
            <a:r>
              <a:rPr lang="en-US" altLang="en-US" sz="9600">
                <a:cs typeface="Trebuchet MS" pitchFamily="34" charset="0"/>
              </a:rPr>
              <a:t>what</a:t>
            </a:r>
          </a:p>
        </p:txBody>
      </p:sp>
    </p:spTree>
  </p:cSld>
  <p:clrMapOvr>
    <a:masterClrMapping/>
  </p:clrMapOvr>
  <p:transition spd="slow" advClick="0" advTm="2000"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16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4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1527739862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8800" dirty="0"/>
              <a:t>want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241556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3000">
        <p14:glitter pattern="hexagon"/>
      </p:transition>
    </mc:Choice>
    <mc:Fallback xmlns="">
      <p:transition spd="slow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371600"/>
          </a:xfrm>
        </p:spPr>
        <p:txBody>
          <a:bodyPr/>
          <a:lstStyle/>
          <a:p>
            <a:r>
              <a:rPr lang="en-US" sz="9600" dirty="0">
                <a:latin typeface="Segoe Print" panose="02000600000000000000" pitchFamily="2" charset="0"/>
              </a:rPr>
              <a:t>until</a:t>
            </a:r>
          </a:p>
        </p:txBody>
      </p:sp>
    </p:spTree>
    <p:extLst>
      <p:ext uri="{BB962C8B-B14F-4D97-AF65-F5344CB8AC3E}">
        <p14:creationId xmlns:p14="http://schemas.microsoft.com/office/powerpoint/2010/main" val="1060935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3000">
        <p14:prism/>
      </p:transition>
    </mc:Choice>
    <mc:Fallback>
      <p:transition spd="slow" advClick="0" advTm="3000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2414977714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53843 L 3.46945E-17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against</a:t>
            </a:r>
          </a:p>
        </p:txBody>
      </p:sp>
    </p:spTree>
    <p:extLst>
      <p:ext uri="{BB962C8B-B14F-4D97-AF65-F5344CB8AC3E}">
        <p14:creationId xmlns:p14="http://schemas.microsoft.com/office/powerpoint/2010/main" val="2707775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">
        <p15:prstTrans prst="airplane"/>
      </p:transition>
    </mc:Choice>
    <mc:Fallback xmlns="">
      <p:transition spd="slow" advTm="3000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895600"/>
            <a:ext cx="5410200" cy="137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9600" dirty="0">
                <a:latin typeface="Perpetua" pitchFamily="18" charset="0"/>
              </a:rPr>
              <a:t>Wednesday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erris dir="l"/>
        <p:sndAc>
          <p:stSnd>
            <p:snd r:embed="rId2" name="hammer.wav"/>
          </p:stSnd>
        </p:sndAc>
      </p:transition>
    </mc:Choice>
    <mc:Fallback xmlns="">
      <p:transition spd="slow" advTm="3000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656 -0.31365 C -0.16458 -0.33171 -0.14357 -0.35764 -0.11857 -0.35764 C -0.08159 -0.35764 -0.05156 -0.33055 -0.05156 -0.29676 C -0.05156 -0.28564 -0.05451 -0.27569 -0.06059 -0.26666 C -0.05955 -0.26666 -0.17656 -0.13171 -0.17656 -0.13055 C -0.17656 -0.13171 -0.29357 -0.26666 -0.29253 -0.26666 C -0.29861 -0.27569 -0.30156 -0.28564 -0.30156 -0.29676 C -0.30156 -0.33055 -0.27153 -0.35764 -0.2335 -0.35764 C -0.20955 -0.35764 -0.18854 -0.33171 -0.17656 -0.31365 Z " pathEditMode="relative" rAng="0" ptsTypes="fffffffff">
                                      <p:cBhvr>
                                        <p:cTn id="11" dur="2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  <p:bldP spid="124931" grpI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438400"/>
            <a:ext cx="6870700" cy="1600200"/>
          </a:xfrm>
        </p:spPr>
        <p:txBody>
          <a:bodyPr/>
          <a:lstStyle/>
          <a:p>
            <a:r>
              <a:rPr lang="en-US" altLang="en-US" sz="8800" dirty="0"/>
              <a:t>went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">
        <p15:prstTrans prst="peelOff"/>
        <p:sndAc>
          <p:stSnd>
            <p:snd r:embed="rId2" name="coin.wav"/>
          </p:stSnd>
        </p:sndAc>
      </p:transition>
    </mc:Choice>
    <mc:Fallback xmlns="">
      <p:transition spd="slow" advClick="0" advTm="2000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098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9600"/>
              <a:t>said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">
        <p15:prstTrans prst="fracture"/>
        <p:sndAc>
          <p:stSnd>
            <p:snd r:embed="rId2" name="type.wav"/>
          </p:stSnd>
        </p:sndAc>
      </p:transition>
    </mc:Choice>
    <mc:Fallback xmlns="">
      <p:transition spd="slow" advTm="3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027113"/>
            <a:ext cx="5781675" cy="1143000"/>
          </a:xfrm>
        </p:spPr>
        <p:txBody>
          <a:bodyPr/>
          <a:lstStyle/>
          <a:p>
            <a:r>
              <a:rPr lang="en-US" sz="8800" dirty="0"/>
              <a:t>animals</a:t>
            </a:r>
          </a:p>
        </p:txBody>
      </p:sp>
    </p:spTree>
    <p:extLst>
      <p:ext uri="{BB962C8B-B14F-4D97-AF65-F5344CB8AC3E}">
        <p14:creationId xmlns:p14="http://schemas.microsoft.com/office/powerpoint/2010/main" val="354257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14:window dir="vert"/>
      </p:transition>
    </mc:Choice>
    <mc:Fallback xmlns="">
      <p:transition spd="slow" advClick="0" advTm="1000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133600"/>
            <a:ext cx="6870700" cy="1600200"/>
          </a:xfrm>
        </p:spPr>
        <p:txBody>
          <a:bodyPr/>
          <a:lstStyle/>
          <a:p>
            <a:r>
              <a:rPr lang="en-US" altLang="en-US" sz="9600"/>
              <a:t>of</a:t>
            </a:r>
          </a:p>
        </p:txBody>
      </p:sp>
    </p:spTree>
  </p:cSld>
  <p:clrMapOvr>
    <a:masterClrMapping/>
  </p:clrMapOvr>
  <p:transition spd="slow" advClick="0" advTm="3000">
    <p:randomBar dir="vert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667000"/>
            <a:ext cx="6870700" cy="1600200"/>
          </a:xfrm>
        </p:spPr>
        <p:txBody>
          <a:bodyPr/>
          <a:lstStyle/>
          <a:p>
            <a:r>
              <a:rPr lang="en-US" altLang="en-US" sz="9600" dirty="0">
                <a:cs typeface="Trebuchet MS" pitchFamily="34" charset="0"/>
              </a:rPr>
              <a:t>over</a:t>
            </a:r>
          </a:p>
        </p:txBody>
      </p:sp>
    </p:spTree>
  </p:cSld>
  <p:clrMapOvr>
    <a:masterClrMapping/>
  </p:clrMapOvr>
  <p:transition spd="slow" advClick="0" advTm="2000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2628900"/>
            <a:ext cx="6870700" cy="1600200"/>
          </a:xfrm>
        </p:spPr>
        <p:txBody>
          <a:bodyPr/>
          <a:lstStyle/>
          <a:p>
            <a:r>
              <a:rPr lang="en-US" altLang="en-US" sz="9600" dirty="0">
                <a:cs typeface="Trebuchet MS" pitchFamily="34" charset="0"/>
              </a:rPr>
              <a:t>only</a:t>
            </a:r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9600" dirty="0"/>
              <a:t>follow</a:t>
            </a:r>
          </a:p>
        </p:txBody>
      </p:sp>
    </p:spTree>
  </p:cSld>
  <p:clrMapOvr>
    <a:masterClrMapping/>
  </p:clrMapOvr>
  <p:transition spd="slow" advClick="0" advTm="3000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2174274239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33600"/>
            <a:ext cx="68707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9600" dirty="0"/>
              <a:t>know</a:t>
            </a:r>
          </a:p>
        </p:txBody>
      </p:sp>
    </p:spTree>
  </p:cSld>
  <p:clrMapOvr>
    <a:masterClrMapping/>
  </p:clrMapOvr>
  <p:transition advTm="3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2743200" y="388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9600" dirty="0">
                <a:latin typeface="Showcard Gothic" pitchFamily="82" charset="0"/>
              </a:rPr>
              <a:t>right</a:t>
            </a:r>
          </a:p>
        </p:txBody>
      </p:sp>
    </p:spTree>
  </p:cSld>
  <p:clrMapOvr>
    <a:masterClrMapping/>
  </p:clrMapOvr>
  <p:transition advClick="0" advTm="3000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1371600"/>
            <a:ext cx="6870700" cy="1600200"/>
          </a:xfrm>
        </p:spPr>
        <p:txBody>
          <a:bodyPr/>
          <a:lstStyle/>
          <a:p>
            <a:r>
              <a:rPr lang="en-US" altLang="en-US" sz="9600" dirty="0"/>
              <a:t>where</a:t>
            </a:r>
          </a:p>
        </p:txBody>
      </p:sp>
    </p:spTree>
  </p:cSld>
  <p:clrMapOvr>
    <a:masterClrMapping/>
  </p:clrMapOvr>
  <p:transition spd="slow" advClick="0" advTm="2000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  <p:bldP spid="27650" grpId="2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098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9600" dirty="0"/>
              <a:t>turned</a:t>
            </a:r>
          </a:p>
        </p:txBody>
      </p:sp>
    </p:spTree>
  </p:cSld>
  <p:clrMapOvr>
    <a:masterClrMapping/>
  </p:clrMapOvr>
  <p:transition advClick="0" advTm="3000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90850" y="1600200"/>
            <a:ext cx="5851525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sz="9600">
                <a:latin typeface="Sylfaen" pitchFamily="18" charset="0"/>
              </a:rPr>
              <a:t>so</a:t>
            </a:r>
          </a:p>
        </p:txBody>
      </p:sp>
    </p:spTree>
  </p:cSld>
  <p:clrMapOvr>
    <a:masterClrMapping/>
  </p:clrMapOvr>
  <p:transition spd="slow" advClick="0" advTm="2000"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905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9600" dirty="0">
                <a:latin typeface="Palatino Linotype" pitchFamily="18" charset="0"/>
              </a:rPr>
              <a:t>all</a:t>
            </a:r>
          </a:p>
        </p:txBody>
      </p:sp>
    </p:spTree>
  </p:cSld>
  <p:clrMapOvr>
    <a:masterClrMapping/>
  </p:clrMapOvr>
  <p:transition advTm="3000"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1042 0.34606 C -0.00347 0.33264 0.00365 0.31806 0.01059 0.29931 C 0.02951 0.24606 0.03455 0.19398 0.02066 0.18611 C 0.0066 0.17662 -0.02049 0.21412 -0.03941 0.26736 C -0.04948 0.29537 -0.05538 0.32199 -0.05747 0.34213 C -0.06042 0.3581 -0.06146 0.37407 -0.06146 0.39282 C -0.06146 0.45278 -0.04844 0.50208 -0.03333 0.50208 C -0.0184 0.50208 -0.00538 0.45278 -0.00538 0.39282 C -0.00538 0.36481 -0.00833 0.33796 -0.01337 0.31944 C -0.01545 0.30347 -0.02049 0.28611 -0.02639 0.26875 C -0.04635 0.21412 -0.07344 0.17662 -0.0875 0.18611 C -0.10139 0.19537 -0.09635 0.24606 -0.07639 0.30069 C -0.0684 0.32616 -0.05747 0.34745 -0.04635 0.36204 C -0.03837 0.37546 -0.02934 0.3875 -0.01736 0.39931 C 0.01858 0.43796 0.05451 0.45532 0.06458 0.43935 C 0.07361 0.42338 0.05365 0.3794 0.01753 0.34213 C 0.0026 0.32616 -0.01337 0.31412 -0.02639 0.30602 C -0.03837 0.29815 -0.05347 0.29143 -0.06944 0.2875 C -0.11337 0.27407 -0.15139 0.27801 -0.15434 0.29931 C -0.15833 0.31944 -0.12535 0.34606 -0.08142 0.35949 C -0.06146 0.36481 -0.04236 0.36736 -0.02743 0.36597 C -0.01441 0.36597 -0.00035 0.36343 0.01458 0.35949 C 0.05851 0.34606 0.09167 0.31806 0.0875 0.29815 C 0.08455 0.27801 0.04653 0.27268 0.0026 0.28611 C -0.0184 0.29282 -0.0375 0.30208 -0.05035 0.31273 C -0.06146 0.32083 -0.0724 0.33009 -0.08437 0.34213 C -0.11944 0.38079 -0.14045 0.42338 -0.13038 0.43935 C -0.12135 0.45532 -0.08437 0.43796 -0.04948 0.40069 C -0.03247 0.38218 -0.0184 0.36343 -0.01042 0.34606 Z " pathEditMode="relative" rAng="0" ptsTypes="fffffffffffffffffffffffffffff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590800"/>
            <a:ext cx="68707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9600" dirty="0"/>
              <a:t>friend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3000">
        <p14:flash/>
        <p:sndAc>
          <p:stSnd>
            <p:snd r:embed="rId2" name="suction.wav"/>
          </p:stSnd>
        </p:sndAc>
      </p:transition>
    </mc:Choice>
    <mc:Fallback xmlns="">
      <p:transition spd="slow" advTm="3000">
        <p:fade/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cried</a:t>
            </a:r>
          </a:p>
        </p:txBody>
      </p:sp>
    </p:spTree>
    <p:extLst>
      <p:ext uri="{BB962C8B-B14F-4D97-AF65-F5344CB8AC3E}">
        <p14:creationId xmlns:p14="http://schemas.microsoft.com/office/powerpoint/2010/main" val="339821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FFC00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window</a:t>
            </a:r>
          </a:p>
        </p:txBody>
      </p:sp>
    </p:spTree>
    <p:extLst>
      <p:ext uri="{BB962C8B-B14F-4D97-AF65-F5344CB8AC3E}">
        <p14:creationId xmlns:p14="http://schemas.microsoft.com/office/powerpoint/2010/main" val="1321749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2000">
        <p15:prstTrans prst="curtains"/>
        <p:sndAc>
          <p:stSnd>
            <p:snd r:embed="rId2" name="breeze.wav"/>
          </p:stSnd>
        </p:sndAc>
      </p:transition>
    </mc:Choice>
    <mc:Fallback xmlns="">
      <p:transition spd="slow" advClick="0" advTm="2000">
        <p:fade/>
        <p:sndAc>
          <p:stSnd>
            <p:snd r:embed="rId3" name="breeze.wav"/>
          </p:stSnd>
        </p:sndAc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wdDnDiag">
            <a:fgClr>
              <a:srgbClr val="FFFF00"/>
            </a:fgClr>
            <a:bgClr>
              <a:schemeClr val="accent6">
                <a:lumMod val="20000"/>
                <a:lumOff val="80000"/>
              </a:schemeClr>
            </a:bgClr>
          </a:patt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337315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8800" dirty="0"/>
              <a:t>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">
    <p:cover/>
    <p:sndAc>
      <p:stSnd>
        <p:snd r:embed="rId2" name="laser.wav"/>
      </p:stSnd>
    </p:sndAc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FFC00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1288085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">
        <p15:prstTrans prst="crush"/>
      </p:transition>
    </mc:Choice>
    <mc:Fallback xmlns="">
      <p:transition spd="slow" advTm="3000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wdDnDiag">
            <a:fgClr>
              <a:srgbClr val="FFFF00"/>
            </a:fgClr>
            <a:bgClr>
              <a:schemeClr val="accent6">
                <a:lumMod val="20000"/>
                <a:lumOff val="80000"/>
              </a:schemeClr>
            </a:bgClr>
          </a:patt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yellow</a:t>
            </a:r>
          </a:p>
        </p:txBody>
      </p:sp>
    </p:spTree>
    <p:extLst>
      <p:ext uri="{BB962C8B-B14F-4D97-AF65-F5344CB8AC3E}">
        <p14:creationId xmlns:p14="http://schemas.microsoft.com/office/powerpoint/2010/main" val="65716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starts</a:t>
            </a:r>
          </a:p>
        </p:txBody>
      </p:sp>
    </p:spTree>
    <p:extLst>
      <p:ext uri="{BB962C8B-B14F-4D97-AF65-F5344CB8AC3E}">
        <p14:creationId xmlns:p14="http://schemas.microsoft.com/office/powerpoint/2010/main" val="2149236888"/>
      </p:ext>
    </p:extLst>
  </p:cSld>
  <p:clrMapOvr>
    <a:masterClrMapping/>
  </p:clrMapOvr>
  <p:transition advTm="3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eye</a:t>
            </a:r>
          </a:p>
        </p:txBody>
      </p:sp>
    </p:spTree>
    <p:extLst>
      <p:ext uri="{BB962C8B-B14F-4D97-AF65-F5344CB8AC3E}">
        <p14:creationId xmlns:p14="http://schemas.microsoft.com/office/powerpoint/2010/main" val="140405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00">
        <p14:honeycomb/>
      </p:transition>
    </mc:Choice>
    <mc:Fallback xmlns="">
      <p:transition spd="slow" advTm="3000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afraid</a:t>
            </a:r>
          </a:p>
        </p:txBody>
      </p:sp>
    </p:spTree>
    <p:extLst>
      <p:ext uri="{BB962C8B-B14F-4D97-AF65-F5344CB8AC3E}">
        <p14:creationId xmlns:p14="http://schemas.microsoft.com/office/powerpoint/2010/main" val="180930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>
      <p:transition spd="slow" advTm="3000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might</a:t>
            </a:r>
          </a:p>
        </p:txBody>
      </p:sp>
    </p:spTree>
    <p:extLst>
      <p:ext uri="{BB962C8B-B14F-4D97-AF65-F5344CB8AC3E}">
        <p14:creationId xmlns:p14="http://schemas.microsoft.com/office/powerpoint/2010/main" val="344500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3000">
        <p14:doors dir="vert"/>
        <p:sndAc>
          <p:stSnd>
            <p:snd r:embed="rId2" name="laser.wav"/>
          </p:stSnd>
        </p:sndAc>
      </p:transition>
    </mc:Choice>
    <mc:Fallback xmlns="">
      <p:transition spd="slow" advClick="0" advTm="3000">
        <p:fade/>
        <p:sndAc>
          <p:stSnd>
            <p:snd r:embed="rId4" name="laser.wav"/>
          </p:stSnd>
        </p:sndAc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rgbClr val="FFC0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really</a:t>
            </a:r>
          </a:p>
        </p:txBody>
      </p:sp>
    </p:spTree>
    <p:extLst>
      <p:ext uri="{BB962C8B-B14F-4D97-AF65-F5344CB8AC3E}">
        <p14:creationId xmlns:p14="http://schemas.microsoft.com/office/powerpoint/2010/main" val="248391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00">
        <p14:prism isInverted="1"/>
        <p:sndAc>
          <p:stSnd>
            <p:snd r:embed="rId2" name="chimes.wav"/>
          </p:stSnd>
        </p:sndAc>
      </p:transition>
    </mc:Choice>
    <mc:Fallback xmlns="">
      <p:transition spd="slow" advClick="0" advTm="3000">
        <p:fade/>
        <p:sndAc>
          <p:stSnd>
            <p:snd r:embed="rId3" name="chimes.wav"/>
          </p:stSnd>
        </p:sndAc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kept</a:t>
            </a:r>
          </a:p>
        </p:txBody>
      </p:sp>
    </p:spTree>
    <p:extLst>
      <p:ext uri="{BB962C8B-B14F-4D97-AF65-F5344CB8AC3E}">
        <p14:creationId xmlns:p14="http://schemas.microsoft.com/office/powerpoint/2010/main" val="423717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3000">
        <p15:prstTrans prst="prestige"/>
        <p:sndAc>
          <p:stSnd>
            <p:snd r:embed="rId2" name="suction.wav"/>
          </p:stSnd>
        </p:sndAc>
      </p:transition>
    </mc:Choice>
    <mc:Fallback xmlns="">
      <p:transition spd="slow" advClick="0" advTm="3000">
        <p:fade/>
        <p:sndAc>
          <p:stSnd>
            <p:snd r:embed="rId4" name="suction.wav"/>
          </p:stSnd>
        </p:sndAc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gradFill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dark</a:t>
            </a:r>
          </a:p>
        </p:txBody>
      </p:sp>
    </p:spTree>
    <p:extLst>
      <p:ext uri="{BB962C8B-B14F-4D97-AF65-F5344CB8AC3E}">
        <p14:creationId xmlns:p14="http://schemas.microsoft.com/office/powerpoint/2010/main" val="3266166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3000">
        <p15:prstTrans prst="drape"/>
        <p:sndAc>
          <p:stSnd>
            <p:snd r:embed="rId2" name="whoosh.wav"/>
          </p:stSnd>
        </p:sndAc>
      </p:transition>
    </mc:Choice>
    <mc:Fallback xmlns="">
      <p:transition spd="slow" advClick="0" advTm="3000">
        <p:fade/>
        <p:sndAc>
          <p:stSnd>
            <p:snd r:embed="rId4" name="whoosh.wav"/>
          </p:stSnd>
        </p:sndAc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gradFill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show</a:t>
            </a:r>
          </a:p>
        </p:txBody>
      </p:sp>
    </p:spTree>
    <p:extLst>
      <p:ext uri="{BB962C8B-B14F-4D97-AF65-F5344CB8AC3E}">
        <p14:creationId xmlns:p14="http://schemas.microsoft.com/office/powerpoint/2010/main" val="3018564818"/>
      </p:ext>
    </p:extLst>
  </p:cSld>
  <p:clrMapOvr>
    <a:masterClrMapping/>
  </p:clrMapOvr>
  <p:transition spd="slow" advClick="0" advTm="3000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walked</a:t>
            </a:r>
          </a:p>
        </p:txBody>
      </p:sp>
    </p:spTree>
    <p:extLst>
      <p:ext uri="{BB962C8B-B14F-4D97-AF65-F5344CB8AC3E}">
        <p14:creationId xmlns:p14="http://schemas.microsoft.com/office/powerpoint/2010/main" val="168955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rgbClr val="FFC0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own</a:t>
            </a:r>
          </a:p>
        </p:txBody>
      </p:sp>
    </p:spTree>
    <p:extLst>
      <p:ext uri="{BB962C8B-B14F-4D97-AF65-F5344CB8AC3E}">
        <p14:creationId xmlns:p14="http://schemas.microsoft.com/office/powerpoint/2010/main" val="4139995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000">
        <p15:prstTrans prst="peelOff"/>
        <p:sndAc>
          <p:stSnd>
            <p:snd r:embed="rId2" name="wind.wav"/>
          </p:stSnd>
        </p:sndAc>
      </p:transition>
    </mc:Choice>
    <mc:Fallback xmlns="">
      <p:transition spd="slow" advClick="0" advTm="3000">
        <p:fade/>
        <p:sndAc>
          <p:stSnd>
            <p:snd r:embed="rId3" name="wind.wav"/>
          </p:stSnd>
        </p:sndAc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rgbClr val="FFC0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17685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rgbClr val="FF00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heard</a:t>
            </a:r>
          </a:p>
        </p:txBody>
      </p:sp>
    </p:spTree>
    <p:extLst>
      <p:ext uri="{BB962C8B-B14F-4D97-AF65-F5344CB8AC3E}">
        <p14:creationId xmlns:p14="http://schemas.microsoft.com/office/powerpoint/2010/main" val="113358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rgbClr val="FFC0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old</a:t>
            </a:r>
          </a:p>
        </p:txBody>
      </p:sp>
    </p:spTree>
    <p:extLst>
      <p:ext uri="{BB962C8B-B14F-4D97-AF65-F5344CB8AC3E}">
        <p14:creationId xmlns:p14="http://schemas.microsoft.com/office/powerpoint/2010/main" val="3485379118"/>
      </p:ext>
    </p:extLst>
  </p:cSld>
  <p:clrMapOvr>
    <a:masterClrMapping/>
  </p:clrMapOvr>
  <p:transition spd="slow" advTm="3000">
    <p:wipe/>
    <p:sndAc>
      <p:stSnd>
        <p:snd r:embed="rId2" name="arrow.wav"/>
      </p:stSnd>
    </p:sndAc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rgbClr val="FF00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another</a:t>
            </a:r>
          </a:p>
        </p:txBody>
      </p:sp>
    </p:spTree>
    <p:extLst>
      <p:ext uri="{BB962C8B-B14F-4D97-AF65-F5344CB8AC3E}">
        <p14:creationId xmlns:p14="http://schemas.microsoft.com/office/powerpoint/2010/main" val="247267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</p:transition>
    </mc:Choice>
    <mc:Fallback xmlns="">
      <p:transition spd="slow" advClick="0" advTm="3000">
        <p:circl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rgbClr val="FF00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light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15709"/>
      </p:ext>
    </p:extLst>
  </p:cSld>
  <p:clrMapOvr>
    <a:masterClrMapping/>
  </p:clrMapOvr>
  <p:transition advTm="3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rgbClr val="FF00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more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68923"/>
      </p:ext>
    </p:extLst>
  </p:cSld>
  <p:clrMapOvr>
    <a:masterClrMapping/>
  </p:clrMapOvr>
  <p:transition advTm="3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1307973006"/>
      </p:ext>
    </p:extLst>
  </p:cSld>
  <p:clrMapOvr>
    <a:masterClrMapping/>
  </p:clrMapOvr>
  <p:transition advTm="3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morning</a:t>
            </a:r>
          </a:p>
        </p:txBody>
      </p:sp>
    </p:spTree>
    <p:extLst>
      <p:ext uri="{BB962C8B-B14F-4D97-AF65-F5344CB8AC3E}">
        <p14:creationId xmlns:p14="http://schemas.microsoft.com/office/powerpoint/2010/main" val="3628888968"/>
      </p:ext>
    </p:extLst>
  </p:cSld>
  <p:clrMapOvr>
    <a:masterClrMapping/>
  </p:clrMapOvr>
  <p:transition advTm="3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world</a:t>
            </a:r>
          </a:p>
        </p:txBody>
      </p:sp>
    </p:spTree>
    <p:extLst>
      <p:ext uri="{BB962C8B-B14F-4D97-AF65-F5344CB8AC3E}">
        <p14:creationId xmlns:p14="http://schemas.microsoft.com/office/powerpoint/2010/main" val="4024784603"/>
      </p:ext>
    </p:extLst>
  </p:cSld>
  <p:clrMapOvr>
    <a:masterClrMapping/>
  </p:clrMapOvr>
  <p:transition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9600" dirty="0"/>
              <a:t>come</a:t>
            </a:r>
          </a:p>
        </p:txBody>
      </p:sp>
    </p:spTree>
  </p:cSld>
  <p:clrMapOvr>
    <a:masterClrMapping/>
  </p:clrMapOvr>
  <p:transition advClick="0" advTm="3000">
    <p:wedg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55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everything</a:t>
            </a:r>
          </a:p>
        </p:txBody>
      </p:sp>
    </p:spTree>
    <p:extLst>
      <p:ext uri="{BB962C8B-B14F-4D97-AF65-F5344CB8AC3E}">
        <p14:creationId xmlns:p14="http://schemas.microsoft.com/office/powerpoint/2010/main" val="4392482"/>
      </p:ext>
    </p:extLst>
  </p:cSld>
  <p:clrMapOvr>
    <a:masterClrMapping/>
  </p:clrMapOvr>
  <p:transition advTm="3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first</a:t>
            </a:r>
          </a:p>
        </p:txBody>
      </p:sp>
    </p:spTree>
    <p:extLst>
      <p:ext uri="{BB962C8B-B14F-4D97-AF65-F5344CB8AC3E}">
        <p14:creationId xmlns:p14="http://schemas.microsoft.com/office/powerpoint/2010/main" val="4269562156"/>
      </p:ext>
    </p:extLst>
  </p:cSld>
  <p:clrMapOvr>
    <a:masterClrMapping/>
  </p:clrMapOvr>
  <p:transition advTm="3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4262741367"/>
      </p:ext>
    </p:extLst>
  </p:cSld>
  <p:clrMapOvr>
    <a:masterClrMapping/>
  </p:clrMapOvr>
  <p:transition advTm="3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front</a:t>
            </a:r>
          </a:p>
        </p:txBody>
      </p:sp>
    </p:spTree>
    <p:extLst>
      <p:ext uri="{BB962C8B-B14F-4D97-AF65-F5344CB8AC3E}">
        <p14:creationId xmlns:p14="http://schemas.microsoft.com/office/powerpoint/2010/main" val="2038687192"/>
      </p:ext>
    </p:extLst>
  </p:cSld>
  <p:clrMapOvr>
    <a:masterClrMapping/>
  </p:clrMapOvr>
  <p:transition advTm="3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never</a:t>
            </a:r>
          </a:p>
        </p:txBody>
      </p:sp>
    </p:spTree>
    <p:extLst>
      <p:ext uri="{BB962C8B-B14F-4D97-AF65-F5344CB8AC3E}">
        <p14:creationId xmlns:p14="http://schemas.microsoft.com/office/powerpoint/2010/main" val="232873976"/>
      </p:ext>
    </p:extLst>
  </p:cSld>
  <p:clrMapOvr>
    <a:masterClrMapping/>
  </p:clrMapOvr>
  <p:transition advTm="3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warm</a:t>
            </a:r>
          </a:p>
        </p:txBody>
      </p:sp>
    </p:spTree>
    <p:extLst>
      <p:ext uri="{BB962C8B-B14F-4D97-AF65-F5344CB8AC3E}">
        <p14:creationId xmlns:p14="http://schemas.microsoft.com/office/powerpoint/2010/main" val="3818963996"/>
      </p:ext>
    </p:extLst>
  </p:cSld>
  <p:clrMapOvr>
    <a:masterClrMapping/>
  </p:clrMapOvr>
  <p:transition advTm="3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229600" cy="1371600"/>
          </a:xfrm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522708134"/>
      </p:ext>
    </p:extLst>
  </p:cSld>
  <p:clrMapOvr>
    <a:masterClrMapping/>
  </p:clrMapOvr>
  <p:transition advTm="3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</a:t>
            </a:r>
          </a:p>
        </p:txBody>
      </p:sp>
    </p:spTree>
    <p:extLst>
      <p:ext uri="{BB962C8B-B14F-4D97-AF65-F5344CB8AC3E}">
        <p14:creationId xmlns:p14="http://schemas.microsoft.com/office/powerpoint/2010/main" val="2741575013"/>
      </p:ext>
    </p:extLst>
  </p:cSld>
  <p:clrMapOvr>
    <a:masterClrMapping/>
  </p:clrMapOvr>
  <p:transition advTm="300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847206537"/>
      </p:ext>
    </p:extLst>
  </p:cSld>
  <p:clrMapOvr>
    <a:masterClrMapping/>
  </p:clrMapOvr>
  <p:transition advTm="300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675">
              <a:srgbClr val="5EFFFF"/>
            </a:gs>
            <a:gs pos="0">
              <a:srgbClr val="92D050"/>
            </a:gs>
            <a:gs pos="38000">
              <a:schemeClr val="accent1">
                <a:lumMod val="45000"/>
                <a:lumOff val="55000"/>
              </a:schemeClr>
            </a:gs>
            <a:gs pos="92214">
              <a:srgbClr val="50DBAF"/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</a:t>
            </a:r>
          </a:p>
        </p:txBody>
      </p:sp>
    </p:spTree>
    <p:extLst>
      <p:ext uri="{BB962C8B-B14F-4D97-AF65-F5344CB8AC3E}">
        <p14:creationId xmlns:p14="http://schemas.microsoft.com/office/powerpoint/2010/main" val="4058837616"/>
      </p:ext>
    </p:extLst>
  </p:cSld>
  <p:clrMapOvr>
    <a:masterClrMapping/>
  </p:clrMapOvr>
  <p:transition advTm="3000"/>
</p:sld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363</TotalTime>
  <Words>131</Words>
  <Application>Microsoft Office PowerPoint</Application>
  <PresentationFormat>On-screen Show (4:3)</PresentationFormat>
  <Paragraphs>129</Paragraphs>
  <Slides>130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130</vt:i4>
      </vt:variant>
    </vt:vector>
  </HeadingPairs>
  <TitlesOfParts>
    <vt:vector size="160" baseType="lpstr">
      <vt:lpstr>Arial</vt:lpstr>
      <vt:lpstr>Arial Black</vt:lpstr>
      <vt:lpstr>Bookman Old Style</vt:lpstr>
      <vt:lpstr>Century Gothic</vt:lpstr>
      <vt:lpstr>Comic Sans MS</vt:lpstr>
      <vt:lpstr>Courier New</vt:lpstr>
      <vt:lpstr>Eras Bold ITC</vt:lpstr>
      <vt:lpstr>Footlight MT Light</vt:lpstr>
      <vt:lpstr>Garamond</vt:lpstr>
      <vt:lpstr>Lucida Console</vt:lpstr>
      <vt:lpstr>Palatino Linotype</vt:lpstr>
      <vt:lpstr>Perpetua</vt:lpstr>
      <vt:lpstr>Segoe Print</vt:lpstr>
      <vt:lpstr>Showcard Gothic</vt:lpstr>
      <vt:lpstr>Stencil</vt:lpstr>
      <vt:lpstr>Sylfaen</vt:lpstr>
      <vt:lpstr>Tahoma</vt:lpstr>
      <vt:lpstr>Times New Roman</vt:lpstr>
      <vt:lpstr>Verdana</vt:lpstr>
      <vt:lpstr>Wingdings</vt:lpstr>
      <vt:lpstr>Wingdings 2</vt:lpstr>
      <vt:lpstr>Slit</vt:lpstr>
      <vt:lpstr>Crayons</vt:lpstr>
      <vt:lpstr>Refined</vt:lpstr>
      <vt:lpstr>Textured</vt:lpstr>
      <vt:lpstr>Teamwork</vt:lpstr>
      <vt:lpstr>Proposal</vt:lpstr>
      <vt:lpstr>Fireworks</vt:lpstr>
      <vt:lpstr>Austin</vt:lpstr>
      <vt:lpstr>Spring</vt:lpstr>
      <vt:lpstr>PowerPoint Presentation</vt:lpstr>
      <vt:lpstr>be</vt:lpstr>
      <vt:lpstr>five</vt:lpstr>
      <vt:lpstr>help</vt:lpstr>
      <vt:lpstr>until</vt:lpstr>
      <vt:lpstr>children</vt:lpstr>
      <vt:lpstr>or</vt:lpstr>
      <vt:lpstr>PowerPoint Presentation</vt:lpstr>
      <vt:lpstr>come</vt:lpstr>
      <vt:lpstr>family</vt:lpstr>
      <vt:lpstr>make</vt:lpstr>
      <vt:lpstr>those</vt:lpstr>
      <vt:lpstr>city</vt:lpstr>
      <vt:lpstr>full</vt:lpstr>
      <vt:lpstr>other</vt:lpstr>
      <vt:lpstr>long</vt:lpstr>
      <vt:lpstr>places</vt:lpstr>
      <vt:lpstr>could</vt:lpstr>
      <vt:lpstr>PowerPoint Presentation</vt:lpstr>
      <vt:lpstr>today</vt:lpstr>
      <vt:lpstr>PowerPoint Presentation</vt:lpstr>
      <vt:lpstr>read</vt:lpstr>
      <vt:lpstr>PowerPoint Presentation</vt:lpstr>
      <vt:lpstr>hundred</vt:lpstr>
      <vt:lpstr>little</vt:lpstr>
      <vt:lpstr>mind</vt:lpstr>
      <vt:lpstr>PowerPoint Presentation</vt:lpstr>
      <vt:lpstr>with</vt:lpstr>
      <vt:lpstr>PowerPoint Presentation</vt:lpstr>
      <vt:lpstr>every</vt:lpstr>
      <vt:lpstr>know</vt:lpstr>
      <vt:lpstr>story</vt:lpstr>
      <vt:lpstr>myself</vt:lpstr>
      <vt:lpstr>most</vt:lpstr>
      <vt:lpstr>bear</vt:lpstr>
      <vt:lpstr>would</vt:lpstr>
      <vt:lpstr>she</vt:lpstr>
      <vt:lpstr>was</vt:lpstr>
      <vt:lpstr>they</vt:lpstr>
      <vt:lpstr>PowerPoint Presentation</vt:lpstr>
      <vt:lpstr>because</vt:lpstr>
      <vt:lpstr>PowerPoint Presentation</vt:lpstr>
      <vt:lpstr>that</vt:lpstr>
      <vt:lpstr>down</vt:lpstr>
      <vt:lpstr>own</vt:lpstr>
      <vt:lpstr>what</vt:lpstr>
      <vt:lpstr>three</vt:lpstr>
      <vt:lpstr>want</vt:lpstr>
      <vt:lpstr>work</vt:lpstr>
      <vt:lpstr>second</vt:lpstr>
      <vt:lpstr>against</vt:lpstr>
      <vt:lpstr>PowerPoint Presentation</vt:lpstr>
      <vt:lpstr>went</vt:lpstr>
      <vt:lpstr>said</vt:lpstr>
      <vt:lpstr>animals</vt:lpstr>
      <vt:lpstr>of</vt:lpstr>
      <vt:lpstr>over</vt:lpstr>
      <vt:lpstr>only</vt:lpstr>
      <vt:lpstr>follow</vt:lpstr>
      <vt:lpstr>know</vt:lpstr>
      <vt:lpstr>right</vt:lpstr>
      <vt:lpstr>where</vt:lpstr>
      <vt:lpstr>turned</vt:lpstr>
      <vt:lpstr>PowerPoint Presentation</vt:lpstr>
      <vt:lpstr>all</vt:lpstr>
      <vt:lpstr>friend</vt:lpstr>
      <vt:lpstr>cried</vt:lpstr>
      <vt:lpstr>window</vt:lpstr>
      <vt:lpstr>high</vt:lpstr>
      <vt:lpstr>before</vt:lpstr>
      <vt:lpstr>yellow</vt:lpstr>
      <vt:lpstr>starts</vt:lpstr>
      <vt:lpstr>eye</vt:lpstr>
      <vt:lpstr>afraid</vt:lpstr>
      <vt:lpstr>might</vt:lpstr>
      <vt:lpstr>really</vt:lpstr>
      <vt:lpstr>kept</vt:lpstr>
      <vt:lpstr>dark</vt:lpstr>
      <vt:lpstr>show</vt:lpstr>
      <vt:lpstr>own</vt:lpstr>
      <vt:lpstr>right</vt:lpstr>
      <vt:lpstr>heard</vt:lpstr>
      <vt:lpstr>old</vt:lpstr>
      <vt:lpstr>another</vt:lpstr>
      <vt:lpstr>light </vt:lpstr>
      <vt:lpstr>more </vt:lpstr>
      <vt:lpstr>some</vt:lpstr>
      <vt:lpstr>morning</vt:lpstr>
      <vt:lpstr>world</vt:lpstr>
      <vt:lpstr>everything</vt:lpstr>
      <vt:lpstr>first</vt:lpstr>
      <vt:lpstr>two</vt:lpstr>
      <vt:lpstr>front</vt:lpstr>
      <vt:lpstr>never</vt:lpstr>
      <vt:lpstr>warm</vt:lpstr>
      <vt:lpstr>all</vt:lpstr>
      <vt:lpstr>thought</vt:lpstr>
      <vt:lpstr>after</vt:lpstr>
      <vt:lpstr>small</vt:lpstr>
      <vt:lpstr>new</vt:lpstr>
      <vt:lpstr>live</vt:lpstr>
      <vt:lpstr>gone</vt:lpstr>
      <vt:lpstr>gone</vt:lpstr>
      <vt:lpstr>saw</vt:lpstr>
      <vt:lpstr>said</vt:lpstr>
      <vt:lpstr>also</vt:lpstr>
      <vt:lpstr>any</vt:lpstr>
      <vt:lpstr>carry</vt:lpstr>
      <vt:lpstr>studied</vt:lpstr>
      <vt:lpstr>teacher</vt:lpstr>
      <vt:lpstr>sure</vt:lpstr>
      <vt:lpstr>else</vt:lpstr>
      <vt:lpstr>else</vt:lpstr>
      <vt:lpstr>been</vt:lpstr>
      <vt:lpstr>friends</vt:lpstr>
      <vt:lpstr>mother</vt:lpstr>
      <vt:lpstr>watch</vt:lpstr>
      <vt:lpstr>didn’t' </vt:lpstr>
      <vt:lpstr>baby</vt:lpstr>
      <vt:lpstr>sound</vt:lpstr>
      <vt:lpstr>I’ll</vt:lpstr>
      <vt:lpstr>are</vt:lpstr>
      <vt:lpstr>try</vt:lpstr>
      <vt:lpstr>table</vt:lpstr>
      <vt:lpstr>PowerPoint Presentation</vt:lpstr>
      <vt:lpstr>full</vt:lpstr>
      <vt:lpstr>hundred</vt:lpstr>
      <vt:lpstr>pictures</vt:lpstr>
      <vt:lpstr>pretty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</dc:title>
  <dc:creator>Owner</dc:creator>
  <cp:lastModifiedBy>Pedra Del Vechio</cp:lastModifiedBy>
  <cp:revision>25</cp:revision>
  <dcterms:created xsi:type="dcterms:W3CDTF">2012-12-14T02:47:15Z</dcterms:created>
  <dcterms:modified xsi:type="dcterms:W3CDTF">2019-09-16T03:38:19Z</dcterms:modified>
</cp:coreProperties>
</file>